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5" r:id="rId4"/>
    <p:sldMasterId id="2147483648" r:id="rId5"/>
    <p:sldMasterId id="2147484658" r:id="rId6"/>
    <p:sldMasterId id="2147484637" r:id="rId7"/>
    <p:sldMasterId id="2147484679" r:id="rId8"/>
    <p:sldMasterId id="2147484333" r:id="rId9"/>
    <p:sldMasterId id="2147484700" r:id="rId10"/>
    <p:sldMasterId id="214748470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264" r:id="rId13"/>
    <p:sldId id="272" r:id="rId14"/>
    <p:sldId id="297" r:id="rId15"/>
    <p:sldId id="298" r:id="rId16"/>
    <p:sldId id="299" r:id="rId17"/>
    <p:sldId id="300" r:id="rId18"/>
    <p:sldId id="301" r:id="rId19"/>
    <p:sldId id="302" r:id="rId20"/>
    <p:sldId id="308" r:id="rId21"/>
    <p:sldId id="307" r:id="rId22"/>
    <p:sldId id="304" r:id="rId23"/>
    <p:sldId id="305" r:id="rId24"/>
    <p:sldId id="303" r:id="rId25"/>
    <p:sldId id="306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59A"/>
    <a:srgbClr val="001421"/>
    <a:srgbClr val="15344B"/>
    <a:srgbClr val="F59C51"/>
    <a:srgbClr val="1E6468"/>
    <a:srgbClr val="FAC866"/>
    <a:srgbClr val="003458"/>
    <a:srgbClr val="2A8A95"/>
    <a:srgbClr val="FEE474"/>
    <a:srgbClr val="001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231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5D3763-E96A-4E12-8A56-37CF2E60BA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820A7-D7B5-4CC2-BA26-55E9A95977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D0B2F-A47B-4FD0-B57D-466CE1BA5CE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0D7BD-3F47-47C9-821E-5D0A9586AB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6F692-1F87-46E1-8941-F820DFBF4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D0D76-248D-4D6C-ADE9-10659F67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CB74-581C-49FB-A20F-BAF75DED23E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4A073-A0EC-42D6-B4DC-F6E495550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7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18B99-E190-4495-BB7E-45CC7CEB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547" y="5028783"/>
            <a:ext cx="10515599" cy="274320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MOTIVE CONFIDENTIAL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D07814-4C1E-470B-8A58-1A1692A090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547" y="3322094"/>
            <a:ext cx="10515600" cy="36576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ED2FB2-B68A-4C78-A8F9-7534628F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47" y="2511779"/>
            <a:ext cx="10515600" cy="658368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6FD14-7E1C-4961-82F0-433368722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547" y="4143277"/>
            <a:ext cx="10515599" cy="3078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&lt;Insert Date&gt;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564797F-1CB7-4D91-8F32-30FA752458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547" y="4601279"/>
            <a:ext cx="10515599" cy="2743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&lt;Insert Presenter&gt;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0C191-BACC-D10E-9EF1-011AEB9F32B3}"/>
              </a:ext>
            </a:extLst>
          </p:cNvPr>
          <p:cNvSpPr/>
          <p:nvPr userDrawn="1"/>
        </p:nvSpPr>
        <p:spPr>
          <a:xfrm>
            <a:off x="615820" y="3825551"/>
            <a:ext cx="1642188" cy="274320"/>
          </a:xfrm>
          <a:prstGeom prst="rect">
            <a:avLst/>
          </a:prstGeom>
          <a:solidFill>
            <a:srgbClr val="0014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C726A4-2AF4-56D3-8516-B28B98E8E018}"/>
              </a:ext>
            </a:extLst>
          </p:cNvPr>
          <p:cNvCxnSpPr>
            <a:cxnSpLocks/>
          </p:cNvCxnSpPr>
          <p:nvPr userDrawn="1"/>
        </p:nvCxnSpPr>
        <p:spPr>
          <a:xfrm>
            <a:off x="730547" y="3919253"/>
            <a:ext cx="2973706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F59C51"/>
                </a:gs>
                <a:gs pos="39000">
                  <a:srgbClr val="FEE474"/>
                </a:gs>
                <a:gs pos="66000">
                  <a:srgbClr val="93BD88"/>
                </a:gs>
                <a:gs pos="94000">
                  <a:srgbClr val="55A69E"/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7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9DBD44-B991-43DE-8414-6F40F0C9F6D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1615376"/>
            <a:ext cx="10515600" cy="137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1D65E5-59CC-4566-8486-9A70DCE04C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3048344"/>
            <a:ext cx="10515600" cy="137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B45C43-F413-4398-89BE-C1B5BBF62A7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8200" y="4481312"/>
            <a:ext cx="10515600" cy="137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5F84BF-6C2A-4600-922D-90C6B4806E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20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8641427-0610-4B01-BAB3-6979A79D294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22472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61CFEFC-9F98-4A08-BCB8-71373C48CCD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884920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5AD03B-E1E9-41B6-AADF-BFBEB8B3CCB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1248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8F1DA77-C176-4565-8450-D6BBBC30D44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696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D369D88-3A6B-46B7-B083-183A594E82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1248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4E20E2F-ECCF-415D-BF5D-8244A29EF0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22472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1B684CF9-B352-4460-81A0-27EF056DD42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696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A52003FB-E5EA-4845-8143-2475EFF50C0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884920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C8B2221-D637-4B6D-9250-7FC6A0F73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94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3B011297-90BB-4AF9-99B1-26B04EB2E26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169025" y="1617085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1891DFF-94E2-4F8D-9A4C-1CE8F4EED2E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200" y="1617085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149CD-BF17-414B-8B72-205428876E3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C2FF5E-4A8C-43AE-B571-34BA2FDC066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1F1C45B-FE1A-4FC5-95F6-69EABD21A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5A0ACB0-FBA9-4D14-88B0-6C48AA50DF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CFA2B55-D005-4957-AD4C-B4C3552ED87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69025" y="3020943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AFCEBE7A-443A-41FA-8687-D217485E935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8200" y="3020943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6F438904-FFCA-47A5-83D4-9357688864B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169025" y="4424801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7481E14A-2284-4FA5-AE16-27BDD075F92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38200" y="4424801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</p:spTree>
    <p:extLst>
      <p:ext uri="{BB962C8B-B14F-4D97-AF65-F5344CB8AC3E}">
        <p14:creationId xmlns:p14="http://schemas.microsoft.com/office/powerpoint/2010/main" val="35671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2D73AC-B795-453D-ADDF-7CBEB75874B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38200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E92BDD5-157E-4542-BCFA-4ADF58DCB48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520546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AE7ECF9-50A8-4619-91E4-749A7693A79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02892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69709D9-4F3A-4DA9-8745-86629EF2D13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885238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57ED40A-CA7A-47CE-B850-693F1618EDC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38200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98CF8C9F-C240-4348-AE37-4C5A41C89FD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520546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C6B9BF26-B575-4388-8FFC-C315B449E51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02892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30984691-D763-4DBF-AF64-B64E7192DC9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885238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D08186-2B9C-4211-881D-38D72A81338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8200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83B109-0D39-43F1-8966-10CCBBEF2B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20546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3D4816-A8C8-4826-BAB7-58B99B81FF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02892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B2F7CF-0469-4AE0-A83B-C680585480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85238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B86449-C0A5-4619-BFAD-0DA91510E21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8200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26A083-92A5-4C15-9F96-3B2A132F99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520546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5CBA474-EE1D-4876-85F4-8801C5944F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02892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133D133-500E-4190-B024-5F6CD530688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85238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2BC12C-BBBD-499C-81CF-655F43AF6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2B6649B-D3AC-4A07-A8B1-7E51120A3C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64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&amp; 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A7EFC0-563E-4D88-8AB9-BD7B09212B0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8200" y="1679574"/>
            <a:ext cx="5257800" cy="12801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9C42D2-2399-4B2E-B0FC-9A459009E5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46880" y="1679574"/>
            <a:ext cx="4806919" cy="12801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5F84BF-6C2A-4600-922D-90C6B4806E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D9D3704-B092-47BB-B18A-B7EBF6F72726}"/>
              </a:ext>
            </a:extLst>
          </p:cNvPr>
          <p:cNvSpPr/>
          <p:nvPr userDrawn="1"/>
        </p:nvSpPr>
        <p:spPr>
          <a:xfrm rot="5400000">
            <a:off x="6171975" y="2190805"/>
            <a:ext cx="298930" cy="257698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54A0B77-E5DA-4660-8496-AAA576FC38AC}"/>
              </a:ext>
            </a:extLst>
          </p:cNvPr>
          <p:cNvSpPr/>
          <p:nvPr userDrawn="1"/>
        </p:nvSpPr>
        <p:spPr>
          <a:xfrm rot="5400000">
            <a:off x="6171975" y="3600442"/>
            <a:ext cx="298930" cy="257698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69D51FD-65FD-49AC-8A20-B353C2418DAB}"/>
              </a:ext>
            </a:extLst>
          </p:cNvPr>
          <p:cNvSpPr/>
          <p:nvPr userDrawn="1"/>
        </p:nvSpPr>
        <p:spPr>
          <a:xfrm rot="5400000">
            <a:off x="6171975" y="5010079"/>
            <a:ext cx="298930" cy="257698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31D67739-184B-458A-A97F-23B1F252286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8200" y="3089211"/>
            <a:ext cx="5257800" cy="12801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0DC9F74C-E746-4604-B4A7-C511A90BB34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46880" y="3089211"/>
            <a:ext cx="4806919" cy="12801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CFCED1A3-EB89-442F-8E18-10ABA4C6E87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200" y="4498848"/>
            <a:ext cx="5257800" cy="12801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4C6C5210-523E-4F09-94A6-660650872E9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546880" y="4498848"/>
            <a:ext cx="4806919" cy="12801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0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&amp; 4 Content Box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28460364-C2A6-4952-95C2-D2AE3FA9D6F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38200" y="4879997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6DB419BF-096F-4AA0-AD95-DEC1471F7D5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38200" y="3835989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FF5FD52D-9DA9-4463-948A-4B31B68B61C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38200" y="2791981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8B481A-AC4D-436F-8924-B265B0CFD14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8200" y="1747973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C0F3069-A570-45CA-9117-3CF65ACCDE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43675" y="1747973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18D8D30-9DE9-4BA6-A662-3A924AEA339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543675" y="2791981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21BDFE5C-AFB4-4AFD-8514-232D5C20DE9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543675" y="3835989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E21B791-6E0E-429E-8283-8BFBF1139E3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543675" y="4879997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5F84BF-6C2A-4600-922D-90C6B4806E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D9D3704-B092-47BB-B18A-B7EBF6F72726}"/>
              </a:ext>
            </a:extLst>
          </p:cNvPr>
          <p:cNvSpPr/>
          <p:nvPr userDrawn="1"/>
        </p:nvSpPr>
        <p:spPr>
          <a:xfrm rot="5400000">
            <a:off x="6171975" y="2007744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54A0B77-E5DA-4660-8496-AAA576FC38AC}"/>
              </a:ext>
            </a:extLst>
          </p:cNvPr>
          <p:cNvSpPr/>
          <p:nvPr userDrawn="1"/>
        </p:nvSpPr>
        <p:spPr>
          <a:xfrm rot="5400000">
            <a:off x="6171975" y="3051752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69D51FD-65FD-49AC-8A20-B353C2418DAB}"/>
              </a:ext>
            </a:extLst>
          </p:cNvPr>
          <p:cNvSpPr/>
          <p:nvPr userDrawn="1"/>
        </p:nvSpPr>
        <p:spPr>
          <a:xfrm rot="5400000">
            <a:off x="6171975" y="4095760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7E54E2D-9A6B-436C-A4B4-B92E8699CF9C}"/>
              </a:ext>
            </a:extLst>
          </p:cNvPr>
          <p:cNvSpPr/>
          <p:nvPr userDrawn="1"/>
        </p:nvSpPr>
        <p:spPr>
          <a:xfrm rot="5400000">
            <a:off x="6171975" y="5139768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&amp; 1 Picture Box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131019-4AAD-B5EF-C2D4-77A62E4C3D61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8056"/>
            <a:ext cx="545253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104" y="206314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6B2F92-773B-46DC-89FD-7BADCBDFF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39466" y="0"/>
            <a:ext cx="545253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43C283-28A4-431C-B80F-55528257F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260" y="206314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2D81D9E-9C43-4C64-A4B2-7C71DB74FA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104" y="332671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089CF96-9AF1-4AD7-9817-7BDFE40BF1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7260" y="332671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AC073D7-9E80-4DDD-9D56-40080ECA8E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2104" y="459028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50E9065-C15F-432D-B7B6-BAFC872D90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57260" y="459028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8E6F2-E34E-459E-90AE-FF5C417F83E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133220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17262-C7B0-4C59-A000-88CD1B5ECD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389888"/>
            <a:ext cx="5449824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31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&amp; 1 Picture Box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24D585-78D1-3FFF-C0E3-1D32A259F958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6B2F92-773B-46DC-89FD-7BADCBDFF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5253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268" y="448056"/>
            <a:ext cx="545253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062472"/>
            <a:ext cx="914400" cy="365125"/>
          </a:xfrm>
        </p:spPr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268" y="2062740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43C283-28A4-431C-B80F-55528257F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20328" y="2062740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2D81D9E-9C43-4C64-A4B2-7C71DB74FA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268" y="332173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089CF96-9AF1-4AD7-9817-7BDFE40BF1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20328" y="332173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AC073D7-9E80-4DDD-9D56-40080ECA8E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01268" y="4580736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50E9065-C15F-432D-B7B6-BAFC872D90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0328" y="4580736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95283-9297-4E21-B08E-F5829AE1F2D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64144A-F907-4420-A8E4-549CA78C9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3976" y="1389888"/>
            <a:ext cx="5449824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7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on Right &amp; 1 Content Box - Gray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1AE672-89F5-79B7-8E2F-19370739E100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09336F-D3DC-4CFF-B20E-E1F5B480AE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7638" y="0"/>
            <a:ext cx="696436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09" y="446079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009" y="1894787"/>
            <a:ext cx="4005072" cy="40107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009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BE3-C30A-4DF7-8106-2780E5593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</p:spTree>
    <p:extLst>
      <p:ext uri="{BB962C8B-B14F-4D97-AF65-F5344CB8AC3E}">
        <p14:creationId xmlns:p14="http://schemas.microsoft.com/office/powerpoint/2010/main" val="532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on Left &amp; 1 Content Box - Gray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0A834D-1914-987C-32DC-F99BDAFD5B3E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8728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062472"/>
            <a:ext cx="914400" cy="365125"/>
          </a:xfrm>
        </p:spPr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8728" y="1892808"/>
            <a:ext cx="4005072" cy="401269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8728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BE3-C30A-4DF7-8106-2780E5593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09336F-D3DC-4CFF-B20E-E1F5B480AE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96436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E862C-9043-4917-BCD9-2549088E9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5B326-0284-4598-B504-06257314A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3A7C3-0CEA-477C-878E-4A15E429730F}"/>
              </a:ext>
            </a:extLst>
          </p:cNvPr>
          <p:cNvSpPr/>
          <p:nvPr userDrawn="1"/>
        </p:nvSpPr>
        <p:spPr>
          <a:xfrm>
            <a:off x="838200" y="5690682"/>
            <a:ext cx="2237509" cy="89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70417-2D96-70F6-233B-74CC5DD8EDAB}"/>
              </a:ext>
            </a:extLst>
          </p:cNvPr>
          <p:cNvSpPr/>
          <p:nvPr userDrawn="1"/>
        </p:nvSpPr>
        <p:spPr>
          <a:xfrm>
            <a:off x="838200" y="5622589"/>
            <a:ext cx="10650166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F9C7F-092C-A12A-BE1A-73C2FBCAACD1}"/>
              </a:ext>
            </a:extLst>
          </p:cNvPr>
          <p:cNvSpPr/>
          <p:nvPr userDrawn="1"/>
        </p:nvSpPr>
        <p:spPr>
          <a:xfrm>
            <a:off x="8132323" y="5664994"/>
            <a:ext cx="1885693" cy="89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w/Title &amp; 1 Content Box - Gray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C3D69B-509D-CEB8-E288-665AF40397AC}"/>
              </a:ext>
            </a:extLst>
          </p:cNvPr>
          <p:cNvSpPr/>
          <p:nvPr userDrawn="1"/>
        </p:nvSpPr>
        <p:spPr>
          <a:xfrm>
            <a:off x="457200" y="5603132"/>
            <a:ext cx="5214026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9741-73BD-4C42-91A8-B5030F9D7819}"/>
              </a:ext>
            </a:extLst>
          </p:cNvPr>
          <p:cNvSpPr/>
          <p:nvPr userDrawn="1"/>
        </p:nvSpPr>
        <p:spPr>
          <a:xfrm>
            <a:off x="5227093" y="0"/>
            <a:ext cx="6964907" cy="6858000"/>
          </a:xfrm>
          <a:prstGeom prst="rect">
            <a:avLst/>
          </a:prstGeom>
          <a:solidFill>
            <a:srgbClr val="EC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09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009" y="1901952"/>
            <a:ext cx="4005072" cy="40035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8282EE-4068-4BEA-A716-33DC3BC8BB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1934" y="448056"/>
            <a:ext cx="5771866" cy="54574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009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BE3-C30A-4DF7-8106-2780E5593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26466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</p:spTree>
    <p:extLst>
      <p:ext uri="{BB962C8B-B14F-4D97-AF65-F5344CB8AC3E}">
        <p14:creationId xmlns:p14="http://schemas.microsoft.com/office/powerpoint/2010/main" val="22743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w/ Title &amp; 1 Content Box - Gray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4179E4-9270-CE5C-D53C-9E439C60524B}"/>
              </a:ext>
            </a:extLst>
          </p:cNvPr>
          <p:cNvSpPr/>
          <p:nvPr userDrawn="1"/>
        </p:nvSpPr>
        <p:spPr>
          <a:xfrm>
            <a:off x="6613114" y="5631815"/>
            <a:ext cx="5214026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9741-73BD-4C42-91A8-B5030F9D7819}"/>
              </a:ext>
            </a:extLst>
          </p:cNvPr>
          <p:cNvSpPr/>
          <p:nvPr userDrawn="1"/>
        </p:nvSpPr>
        <p:spPr>
          <a:xfrm>
            <a:off x="0" y="0"/>
            <a:ext cx="6964907" cy="6858000"/>
          </a:xfrm>
          <a:prstGeom prst="rect">
            <a:avLst/>
          </a:prstGeom>
          <a:solidFill>
            <a:srgbClr val="EC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8728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062472"/>
            <a:ext cx="914400" cy="365125"/>
          </a:xfrm>
        </p:spPr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8728" y="1892808"/>
            <a:ext cx="4005072" cy="401269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8282EE-4068-4BEA-A716-33DC3BC8BB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" y="448056"/>
            <a:ext cx="5771866" cy="54574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8728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2F82D-810B-40AF-84CA-ECE60FEB74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C64EEDE-C897-53DA-39FB-2EC96F57E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32914"/>
            <a:ext cx="1661224" cy="4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E862C-9043-4917-BCD9-2549088E9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5B326-0284-4598-B504-06257314A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3A7C3-0CEA-477C-878E-4A15E429730F}"/>
              </a:ext>
            </a:extLst>
          </p:cNvPr>
          <p:cNvSpPr/>
          <p:nvPr userDrawn="1"/>
        </p:nvSpPr>
        <p:spPr>
          <a:xfrm>
            <a:off x="838200" y="5690682"/>
            <a:ext cx="2237509" cy="897154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70417-2D96-70F6-233B-74CC5DD8EDAB}"/>
              </a:ext>
            </a:extLst>
          </p:cNvPr>
          <p:cNvSpPr/>
          <p:nvPr userDrawn="1"/>
        </p:nvSpPr>
        <p:spPr>
          <a:xfrm>
            <a:off x="838200" y="5622589"/>
            <a:ext cx="10650166" cy="365125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F9C7F-092C-A12A-BE1A-73C2FBCAACD1}"/>
              </a:ext>
            </a:extLst>
          </p:cNvPr>
          <p:cNvSpPr/>
          <p:nvPr userDrawn="1"/>
        </p:nvSpPr>
        <p:spPr>
          <a:xfrm>
            <a:off x="8132323" y="5664994"/>
            <a:ext cx="1885693" cy="897154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50F7B-A4F3-47FD-A714-E660D2CF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E669-B3BE-4FCF-935F-03F78AD5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587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D2DD-FA2E-4A3B-9520-297D7144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708"/>
            <a:ext cx="10515600" cy="42384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56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ox w/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D2DD-FA2E-4A3B-9520-297D7144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544"/>
            <a:ext cx="10515600" cy="37856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8A726C-DE06-4C66-993C-9847BF79D4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613709"/>
            <a:ext cx="10515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8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&amp; 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CA222C-9ECB-4520-9172-A52E68CE6C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765425"/>
            <a:ext cx="10515600" cy="3086735"/>
          </a:xfr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EBD226-B6DD-4261-90E2-66FA42ECBD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572767"/>
            <a:ext cx="10515600" cy="108854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 marL="798513" indent="0">
              <a:buNone/>
              <a:defRPr sz="1200">
                <a:solidFill>
                  <a:schemeClr val="tx1"/>
                </a:solidFill>
              </a:defRPr>
            </a:lvl4pPr>
            <a:lvl5pPr marL="860425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72C296-EC80-4386-8180-A2F89FBF2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584F30-F106-4A94-B09E-14BC0968B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268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E5E4-4382-4FD5-898D-52B51E22F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7838-14B6-452E-8C42-05664DFE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6544"/>
            <a:ext cx="5181600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6834C-107E-4054-BECB-B68FD251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6544"/>
            <a:ext cx="5181600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41EE0-982C-42D5-854E-37161A9C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87E80-C1EA-4F03-A7AD-AA4693A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A4E767-A8D8-4421-B603-D335B592BC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613709"/>
            <a:ext cx="5181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130DE3-CC61-42E3-A493-263DE851F2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1613709"/>
            <a:ext cx="5181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06FB28E-52F4-48B1-8098-EB6A01DD2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51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7838-14B6-452E-8C42-05664DFE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6544"/>
            <a:ext cx="3410712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6834C-107E-4054-BECB-B68FD251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0644" y="2066544"/>
            <a:ext cx="3410712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41EE0-982C-42D5-854E-37161A9C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87E80-C1EA-4F03-A7AD-AA4693A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834F07-806C-4A41-BDCC-E1B33F52D6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3088" y="2066544"/>
            <a:ext cx="3410712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19C512-03B0-4F7E-8A6C-26BAD94222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609616"/>
            <a:ext cx="3410712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079BC45-926E-4EF6-9383-800E79115D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90644" y="1609616"/>
            <a:ext cx="3410712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C263AA9-1538-46CD-86AA-DCE13AAE5E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43088" y="1609616"/>
            <a:ext cx="3410712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0167C8-265D-470B-982D-50C91FD54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5ACD1B4-B5F7-4AF5-A0AA-0CE29DB456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84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50F7B-A4F3-47FD-A714-E660D2CF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E669-B3BE-4FCF-935F-03F78AD5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9DBD44-B991-43DE-8414-6F40F0C9F6D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1615376"/>
            <a:ext cx="10515600" cy="137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1D65E5-59CC-4566-8486-9A70DCE04C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3048344"/>
            <a:ext cx="10515600" cy="137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B45C43-F413-4398-89BE-C1B5BBF62A7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8200" y="4481312"/>
            <a:ext cx="10515600" cy="137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5F84BF-6C2A-4600-922D-90C6B4806E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22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8641427-0610-4B01-BAB3-6979A79D294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22472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61CFEFC-9F98-4A08-BCB8-71373C48CCD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884920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5AD03B-E1E9-41B6-AADF-BFBEB8B3CCB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1248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8F1DA77-C176-4565-8450-D6BBBC30D44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696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D369D88-3A6B-46B7-B083-183A594E82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1248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4E20E2F-ECCF-415D-BF5D-8244A29EF0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22472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1B684CF9-B352-4460-81A0-27EF056DD42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696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A52003FB-E5EA-4845-8143-2475EFF50C0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884920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C8B2221-D637-4B6D-9250-7FC6A0F73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83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3B011297-90BB-4AF9-99B1-26B04EB2E26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169025" y="1617085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1891DFF-94E2-4F8D-9A4C-1CE8F4EED2E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200" y="1617085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149CD-BF17-414B-8B72-205428876E3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C2FF5E-4A8C-43AE-B571-34BA2FDC066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1F1C45B-FE1A-4FC5-95F6-69EABD21A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5A0ACB0-FBA9-4D14-88B0-6C48AA50DF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CFA2B55-D005-4957-AD4C-B4C3552ED87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69025" y="3020943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AFCEBE7A-443A-41FA-8687-D217485E935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8200" y="3020943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6F438904-FFCA-47A5-83D4-9357688864B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169025" y="4424801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7481E14A-2284-4FA5-AE16-27BDD075F92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38200" y="4424801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</p:spTree>
    <p:extLst>
      <p:ext uri="{BB962C8B-B14F-4D97-AF65-F5344CB8AC3E}">
        <p14:creationId xmlns:p14="http://schemas.microsoft.com/office/powerpoint/2010/main" val="418479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2D73AC-B795-453D-ADDF-7CBEB75874B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38200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E92BDD5-157E-4542-BCFA-4ADF58DCB48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520546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AE7ECF9-50A8-4619-91E4-749A7693A79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02892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69709D9-4F3A-4DA9-8745-86629EF2D13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885238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57ED40A-CA7A-47CE-B850-693F1618EDC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38200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98CF8C9F-C240-4348-AE37-4C5A41C89FD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520546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C6B9BF26-B575-4388-8FFC-C315B449E51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02892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30984691-D763-4DBF-AF64-B64E7192DC9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885238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D08186-2B9C-4211-881D-38D72A81338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8200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83B109-0D39-43F1-8966-10CCBBEF2B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20546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3D4816-A8C8-4826-BAB7-58B99B81FF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02892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B2F7CF-0469-4AE0-A83B-C680585480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85238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B86449-C0A5-4619-BFAD-0DA91510E21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8200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26A083-92A5-4C15-9F96-3B2A132F99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520546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5CBA474-EE1D-4876-85F4-8801C5944F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02892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133D133-500E-4190-B024-5F6CD530688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85238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2BC12C-BBBD-499C-81CF-655F43AF6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2B6649B-D3AC-4A07-A8B1-7E51120A3C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3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&amp; 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A7EFC0-563E-4D88-8AB9-BD7B09212B0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8200" y="1679574"/>
            <a:ext cx="5257800" cy="12801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9C42D2-2399-4B2E-B0FC-9A459009E5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46880" y="1679574"/>
            <a:ext cx="4806919" cy="12801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5F84BF-6C2A-4600-922D-90C6B4806E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D9D3704-B092-47BB-B18A-B7EBF6F72726}"/>
              </a:ext>
            </a:extLst>
          </p:cNvPr>
          <p:cNvSpPr/>
          <p:nvPr userDrawn="1"/>
        </p:nvSpPr>
        <p:spPr>
          <a:xfrm rot="5400000">
            <a:off x="6171975" y="2190805"/>
            <a:ext cx="298930" cy="257698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54A0B77-E5DA-4660-8496-AAA576FC38AC}"/>
              </a:ext>
            </a:extLst>
          </p:cNvPr>
          <p:cNvSpPr/>
          <p:nvPr userDrawn="1"/>
        </p:nvSpPr>
        <p:spPr>
          <a:xfrm rot="5400000">
            <a:off x="6171975" y="3600442"/>
            <a:ext cx="298930" cy="257698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69D51FD-65FD-49AC-8A20-B353C2418DAB}"/>
              </a:ext>
            </a:extLst>
          </p:cNvPr>
          <p:cNvSpPr/>
          <p:nvPr userDrawn="1"/>
        </p:nvSpPr>
        <p:spPr>
          <a:xfrm rot="5400000">
            <a:off x="6171975" y="5010079"/>
            <a:ext cx="298930" cy="257698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31D67739-184B-458A-A97F-23B1F252286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8200" y="3089211"/>
            <a:ext cx="5257800" cy="12801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0DC9F74C-E746-4604-B4A7-C511A90BB34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46880" y="3089211"/>
            <a:ext cx="4806919" cy="12801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CFCED1A3-EB89-442F-8E18-10ABA4C6E87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200" y="4498848"/>
            <a:ext cx="5257800" cy="12801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4C6C5210-523E-4F09-94A6-660650872E9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546880" y="4498848"/>
            <a:ext cx="4806919" cy="12801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29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&amp; 4 Content Box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28460364-C2A6-4952-95C2-D2AE3FA9D6F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38200" y="4879997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6DB419BF-096F-4AA0-AD95-DEC1471F7D5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38200" y="3835989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FF5FD52D-9DA9-4463-948A-4B31B68B61C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38200" y="2791981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8B481A-AC4D-436F-8924-B265B0CFD14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8200" y="1747973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C0F3069-A570-45CA-9117-3CF65ACCDE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43675" y="1747973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18D8D30-9DE9-4BA6-A662-3A924AEA339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543675" y="2791981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21BDFE5C-AFB4-4AFD-8514-232D5C20DE9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543675" y="3835989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E21B791-6E0E-429E-8283-8BFBF1139E3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543675" y="4879997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5F84BF-6C2A-4600-922D-90C6B4806E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D9D3704-B092-47BB-B18A-B7EBF6F72726}"/>
              </a:ext>
            </a:extLst>
          </p:cNvPr>
          <p:cNvSpPr/>
          <p:nvPr userDrawn="1"/>
        </p:nvSpPr>
        <p:spPr>
          <a:xfrm rot="5400000">
            <a:off x="6171975" y="2007744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54A0B77-E5DA-4660-8496-AAA576FC38AC}"/>
              </a:ext>
            </a:extLst>
          </p:cNvPr>
          <p:cNvSpPr/>
          <p:nvPr userDrawn="1"/>
        </p:nvSpPr>
        <p:spPr>
          <a:xfrm rot="5400000">
            <a:off x="6171975" y="3051752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69D51FD-65FD-49AC-8A20-B353C2418DAB}"/>
              </a:ext>
            </a:extLst>
          </p:cNvPr>
          <p:cNvSpPr/>
          <p:nvPr userDrawn="1"/>
        </p:nvSpPr>
        <p:spPr>
          <a:xfrm rot="5400000">
            <a:off x="6171975" y="4095760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7E54E2D-9A6B-436C-A4B4-B92E8699CF9C}"/>
              </a:ext>
            </a:extLst>
          </p:cNvPr>
          <p:cNvSpPr/>
          <p:nvPr userDrawn="1"/>
        </p:nvSpPr>
        <p:spPr>
          <a:xfrm rot="5400000">
            <a:off x="6171975" y="5139768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&amp; 1 Picture Box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D1BDB-5777-B154-DA63-8684900A76E5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8056"/>
            <a:ext cx="545253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104" y="206314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6B2F92-773B-46DC-89FD-7BADCBDFF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39466" y="0"/>
            <a:ext cx="545253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43C283-28A4-431C-B80F-55528257F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260" y="206314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2D81D9E-9C43-4C64-A4B2-7C71DB74FA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104" y="332671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089CF96-9AF1-4AD7-9817-7BDFE40BF1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7260" y="332671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AC073D7-9E80-4DDD-9D56-40080ECA8E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2104" y="459028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50E9065-C15F-432D-B7B6-BAFC872D90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57260" y="459028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8E6F2-E34E-459E-90AE-FF5C417F83E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13639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17262-C7B0-4C59-A000-88CD1B5ECD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389888"/>
            <a:ext cx="5449824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871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&amp; 1 Picture Box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16FE8-174F-CAA7-5FE3-88919CE155DE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6B2F92-773B-46DC-89FD-7BADCBDFF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5253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268" y="448056"/>
            <a:ext cx="545253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062472"/>
            <a:ext cx="914400" cy="365125"/>
          </a:xfrm>
        </p:spPr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268" y="2062740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43C283-28A4-431C-B80F-55528257F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20328" y="2062740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2D81D9E-9C43-4C64-A4B2-7C71DB74FA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268" y="332173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089CF96-9AF1-4AD7-9817-7BDFE40BF1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20328" y="332173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AC073D7-9E80-4DDD-9D56-40080ECA8E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01268" y="4580736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50E9065-C15F-432D-B7B6-BAFC872D90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0328" y="4580736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95283-9297-4E21-B08E-F5829AE1F2D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64144A-F907-4420-A8E4-549CA78C9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3976" y="1389888"/>
            <a:ext cx="5449824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39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on Right &amp; 1 Content Box - Gray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2A1569-B128-7E30-11EB-212DC433B5DC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09336F-D3DC-4CFF-B20E-E1F5B480AE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7638" y="0"/>
            <a:ext cx="696436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09" y="446079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009" y="1894787"/>
            <a:ext cx="4005072" cy="40107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009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BE3-C30A-4DF7-8106-2780E5593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</p:spTree>
    <p:extLst>
      <p:ext uri="{BB962C8B-B14F-4D97-AF65-F5344CB8AC3E}">
        <p14:creationId xmlns:p14="http://schemas.microsoft.com/office/powerpoint/2010/main" val="8428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on Left &amp; 1 Content Box - Gray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1BCF0B-6536-207B-E57F-5B1BB48DE770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8728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062472"/>
            <a:ext cx="914400" cy="365125"/>
          </a:xfrm>
        </p:spPr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8728" y="1892808"/>
            <a:ext cx="4005072" cy="401269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8728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BE3-C30A-4DF7-8106-2780E5593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09336F-D3DC-4CFF-B20E-E1F5B480AE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96436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85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w/Title &amp; 1 Content Box - Gray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C3D69B-509D-CEB8-E288-665AF40397AC}"/>
              </a:ext>
            </a:extLst>
          </p:cNvPr>
          <p:cNvSpPr/>
          <p:nvPr userDrawn="1"/>
        </p:nvSpPr>
        <p:spPr>
          <a:xfrm>
            <a:off x="457200" y="5603132"/>
            <a:ext cx="5214026" cy="365125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9741-73BD-4C42-91A8-B5030F9D7819}"/>
              </a:ext>
            </a:extLst>
          </p:cNvPr>
          <p:cNvSpPr/>
          <p:nvPr userDrawn="1"/>
        </p:nvSpPr>
        <p:spPr>
          <a:xfrm>
            <a:off x="5227093" y="0"/>
            <a:ext cx="69649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09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009" y="1901952"/>
            <a:ext cx="4005072" cy="40035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8282EE-4068-4BEA-A716-33DC3BC8BB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1934" y="448056"/>
            <a:ext cx="5771866" cy="5457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009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BE3-C30A-4DF7-8106-2780E5593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26466" y="6065981"/>
            <a:ext cx="35661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MOTIVE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w/ Title &amp; 1 Content Box - Gray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4179E4-9270-CE5C-D53C-9E439C60524B}"/>
              </a:ext>
            </a:extLst>
          </p:cNvPr>
          <p:cNvSpPr/>
          <p:nvPr userDrawn="1"/>
        </p:nvSpPr>
        <p:spPr>
          <a:xfrm>
            <a:off x="6613114" y="5631815"/>
            <a:ext cx="5214026" cy="365125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9741-73BD-4C42-91A8-B5030F9D7819}"/>
              </a:ext>
            </a:extLst>
          </p:cNvPr>
          <p:cNvSpPr/>
          <p:nvPr userDrawn="1"/>
        </p:nvSpPr>
        <p:spPr>
          <a:xfrm>
            <a:off x="0" y="0"/>
            <a:ext cx="69649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8728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062472"/>
            <a:ext cx="914400" cy="365125"/>
          </a:xfrm>
        </p:spPr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8728" y="1892808"/>
            <a:ext cx="4005072" cy="401269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8282EE-4068-4BEA-A716-33DC3BC8BB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" y="448056"/>
            <a:ext cx="5771866" cy="5457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8728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2F82D-810B-40AF-84CA-ECE60FEB74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C64EEDE-C897-53DA-39FB-2EC96F57E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32914"/>
            <a:ext cx="1661224" cy="4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E862C-9043-4917-BCD9-2549088E9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5B326-0284-4598-B504-06257314A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3A7C3-0CEA-477C-878E-4A15E429730F}"/>
              </a:ext>
            </a:extLst>
          </p:cNvPr>
          <p:cNvSpPr/>
          <p:nvPr userDrawn="1"/>
        </p:nvSpPr>
        <p:spPr>
          <a:xfrm>
            <a:off x="838200" y="5690682"/>
            <a:ext cx="2237509" cy="897154"/>
          </a:xfrm>
          <a:prstGeom prst="rect">
            <a:avLst/>
          </a:prstGeom>
          <a:solidFill>
            <a:srgbClr val="001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70417-2D96-70F6-233B-74CC5DD8EDAB}"/>
              </a:ext>
            </a:extLst>
          </p:cNvPr>
          <p:cNvSpPr/>
          <p:nvPr userDrawn="1"/>
        </p:nvSpPr>
        <p:spPr>
          <a:xfrm>
            <a:off x="838200" y="5622589"/>
            <a:ext cx="10650166" cy="365125"/>
          </a:xfrm>
          <a:prstGeom prst="rect">
            <a:avLst/>
          </a:prstGeom>
          <a:solidFill>
            <a:srgbClr val="001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F9C7F-092C-A12A-BE1A-73C2FBCAACD1}"/>
              </a:ext>
            </a:extLst>
          </p:cNvPr>
          <p:cNvSpPr/>
          <p:nvPr userDrawn="1"/>
        </p:nvSpPr>
        <p:spPr>
          <a:xfrm>
            <a:off x="8132323" y="5664994"/>
            <a:ext cx="1885693" cy="897154"/>
          </a:xfrm>
          <a:prstGeom prst="rect">
            <a:avLst/>
          </a:prstGeom>
          <a:solidFill>
            <a:srgbClr val="001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50F7B-A4F3-47FD-A714-E660D2CF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E669-B3BE-4FCF-935F-03F78AD5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79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D2DD-FA2E-4A3B-9520-297D7144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708"/>
            <a:ext cx="10515600" cy="42384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15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ox w/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D2DD-FA2E-4A3B-9520-297D7144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544"/>
            <a:ext cx="10515600" cy="37856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8A726C-DE06-4C66-993C-9847BF79D4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613709"/>
            <a:ext cx="10515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2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&amp; 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CA222C-9ECB-4520-9172-A52E68CE6C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765425"/>
            <a:ext cx="10515600" cy="3086735"/>
          </a:xfr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EBD226-B6DD-4261-90E2-66FA42ECBD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572767"/>
            <a:ext cx="10515600" cy="108854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 marL="798513" indent="0">
              <a:buNone/>
              <a:defRPr sz="1200">
                <a:solidFill>
                  <a:schemeClr val="tx1"/>
                </a:solidFill>
              </a:defRPr>
            </a:lvl4pPr>
            <a:lvl5pPr marL="860425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72C296-EC80-4386-8180-A2F89FBF2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584F30-F106-4A94-B09E-14BC0968B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29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E5E4-4382-4FD5-898D-52B51E22F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7838-14B6-452E-8C42-05664DFE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6544"/>
            <a:ext cx="5181600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6834C-107E-4054-BECB-B68FD251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6544"/>
            <a:ext cx="5181600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41EE0-982C-42D5-854E-37161A9C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87E80-C1EA-4F03-A7AD-AA4693A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A4E767-A8D8-4421-B603-D335B592BC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613709"/>
            <a:ext cx="5181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130DE3-CC61-42E3-A493-263DE851F2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1613709"/>
            <a:ext cx="5181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06FB28E-52F4-48B1-8098-EB6A01DD2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45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7838-14B6-452E-8C42-05664DFE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6544"/>
            <a:ext cx="3410712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6834C-107E-4054-BECB-B68FD251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0644" y="2066544"/>
            <a:ext cx="3410712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41EE0-982C-42D5-854E-37161A9C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87E80-C1EA-4F03-A7AD-AA4693A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834F07-806C-4A41-BDCC-E1B33F52D6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3088" y="2066544"/>
            <a:ext cx="3410712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19C512-03B0-4F7E-8A6C-26BAD94222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609616"/>
            <a:ext cx="3410712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079BC45-926E-4EF6-9383-800E79115D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90644" y="1609616"/>
            <a:ext cx="3410712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C263AA9-1538-46CD-86AA-DCE13AAE5E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43088" y="1609616"/>
            <a:ext cx="3410712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0167C8-265D-470B-982D-50C91FD54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5ACD1B4-B5F7-4AF5-A0AA-0CE29DB456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89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D2DD-FA2E-4A3B-9520-297D7144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708"/>
            <a:ext cx="10515600" cy="42384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783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9DBD44-B991-43DE-8414-6F40F0C9F6D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1615376"/>
            <a:ext cx="10515600" cy="137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1D65E5-59CC-4566-8486-9A70DCE04C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3048344"/>
            <a:ext cx="10515600" cy="137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B45C43-F413-4398-89BE-C1B5BBF62A7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8200" y="4481312"/>
            <a:ext cx="10515600" cy="1371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5F84BF-6C2A-4600-922D-90C6B4806E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72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8641427-0610-4B01-BAB3-6979A79D294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22472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61CFEFC-9F98-4A08-BCB8-71373C48CCD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884920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5AD03B-E1E9-41B6-AADF-BFBEB8B3CCB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1248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8F1DA77-C176-4565-8450-D6BBBC30D44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696" y="2066814"/>
            <a:ext cx="2468880" cy="3785346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D369D88-3A6B-46B7-B083-183A594E82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1248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4E20E2F-ECCF-415D-BF5D-8244A29EF0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522472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1B684CF9-B352-4460-81A0-27EF056DD42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696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A52003FB-E5EA-4845-8143-2475EFF50C0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884920" y="1609616"/>
            <a:ext cx="2468880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rgbClr val="AD2CFA"/>
                </a:solidFill>
              </a:defRPr>
            </a:lvl2pPr>
            <a:lvl3pPr>
              <a:defRPr>
                <a:solidFill>
                  <a:srgbClr val="AD2CFA"/>
                </a:solidFill>
              </a:defRPr>
            </a:lvl3pPr>
            <a:lvl4pPr>
              <a:defRPr>
                <a:solidFill>
                  <a:srgbClr val="AD2CFA"/>
                </a:solidFill>
              </a:defRPr>
            </a:lvl4pPr>
            <a:lvl5pPr>
              <a:defRPr>
                <a:solidFill>
                  <a:srgbClr val="AD2CFA"/>
                </a:solidFill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C8B2221-D637-4B6D-9250-7FC6A0F73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12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3B011297-90BB-4AF9-99B1-26B04EB2E26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169025" y="1617085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1891DFF-94E2-4F8D-9A4C-1CE8F4EED2E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200" y="1617085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149CD-BF17-414B-8B72-205428876E3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C2FF5E-4A8C-43AE-B571-34BA2FDC066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1F1C45B-FE1A-4FC5-95F6-69EABD21A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5A0ACB0-FBA9-4D14-88B0-6C48AA50DF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CFA2B55-D005-4957-AD4C-B4C3552ED87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69025" y="3020943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AFCEBE7A-443A-41FA-8687-D217485E935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8200" y="3020943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6F438904-FFCA-47A5-83D4-9357688864B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169025" y="4424801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7481E14A-2284-4FA5-AE16-27BDD075F92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38200" y="4424801"/>
            <a:ext cx="5184775" cy="1189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(use indent/”increase list level” to change from font color from purple to black)</a:t>
            </a:r>
          </a:p>
        </p:txBody>
      </p:sp>
    </p:spTree>
    <p:extLst>
      <p:ext uri="{BB962C8B-B14F-4D97-AF65-F5344CB8AC3E}">
        <p14:creationId xmlns:p14="http://schemas.microsoft.com/office/powerpoint/2010/main" val="31630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2D73AC-B795-453D-ADDF-7CBEB75874B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38200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E92BDD5-157E-4542-BCFA-4ADF58DCB48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520546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AE7ECF9-50A8-4619-91E4-749A7693A79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02892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69709D9-4F3A-4DA9-8745-86629EF2D13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885238" y="2052412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57ED40A-CA7A-47CE-B850-693F1618EDC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38200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98CF8C9F-C240-4348-AE37-4C5A41C89FD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520546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C6B9BF26-B575-4388-8FFC-C315B449E51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02892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30984691-D763-4DBF-AF64-B64E7192DC9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885238" y="4169664"/>
            <a:ext cx="2468880" cy="14630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D08186-2B9C-4211-881D-38D72A81338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8200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83B109-0D39-43F1-8966-10CCBBEF2B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20546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3D4816-A8C8-4826-BAB7-58B99B81FF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02892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B2F7CF-0469-4AE0-A83B-C680585480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85238" y="1613500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B86449-C0A5-4619-BFAD-0DA91510E21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8200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26A083-92A5-4C15-9F96-3B2A132F99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520546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5CBA474-EE1D-4876-85F4-8801C5944F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02892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133D133-500E-4190-B024-5F6CD530688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85238" y="3730752"/>
            <a:ext cx="2468880" cy="4480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2BC12C-BBBD-499C-81CF-655F43AF6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2B6649B-D3AC-4A07-A8B1-7E51120A3C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57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&amp; 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A7EFC0-563E-4D88-8AB9-BD7B09212B0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8200" y="1679574"/>
            <a:ext cx="5257800" cy="12801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9C42D2-2399-4B2E-B0FC-9A459009E5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46880" y="1679574"/>
            <a:ext cx="4806919" cy="12801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5F84BF-6C2A-4600-922D-90C6B4806E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D9D3704-B092-47BB-B18A-B7EBF6F72726}"/>
              </a:ext>
            </a:extLst>
          </p:cNvPr>
          <p:cNvSpPr/>
          <p:nvPr userDrawn="1"/>
        </p:nvSpPr>
        <p:spPr>
          <a:xfrm rot="5400000">
            <a:off x="6171975" y="2190805"/>
            <a:ext cx="298930" cy="257698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54A0B77-E5DA-4660-8496-AAA576FC38AC}"/>
              </a:ext>
            </a:extLst>
          </p:cNvPr>
          <p:cNvSpPr/>
          <p:nvPr userDrawn="1"/>
        </p:nvSpPr>
        <p:spPr>
          <a:xfrm rot="5400000">
            <a:off x="6171975" y="3600442"/>
            <a:ext cx="298930" cy="257698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69D51FD-65FD-49AC-8A20-B353C2418DAB}"/>
              </a:ext>
            </a:extLst>
          </p:cNvPr>
          <p:cNvSpPr/>
          <p:nvPr userDrawn="1"/>
        </p:nvSpPr>
        <p:spPr>
          <a:xfrm rot="5400000">
            <a:off x="6171975" y="5010079"/>
            <a:ext cx="298930" cy="257698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31D67739-184B-458A-A97F-23B1F252286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8200" y="3089211"/>
            <a:ext cx="5257800" cy="12801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0DC9F74C-E746-4604-B4A7-C511A90BB34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46880" y="3089211"/>
            <a:ext cx="4806919" cy="12801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CFCED1A3-EB89-442F-8E18-10ABA4C6E87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8200" y="4498848"/>
            <a:ext cx="5257800" cy="12801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4C6C5210-523E-4F09-94A6-660650872E9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546880" y="4498848"/>
            <a:ext cx="4806919" cy="12801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97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&amp; 4 Content Boxe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28460364-C2A6-4952-95C2-D2AE3FA9D6F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38200" y="4879997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6DB419BF-096F-4AA0-AD95-DEC1471F7D5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38200" y="3835989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FF5FD52D-9DA9-4463-948A-4B31B68B61C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38200" y="2791981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8B481A-AC4D-436F-8924-B265B0CFD14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38200" y="1747973"/>
            <a:ext cx="5257800" cy="777240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C0F3069-A570-45CA-9117-3CF65ACCDE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43675" y="1747973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18D8D30-9DE9-4BA6-A662-3A924AEA339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543675" y="2791981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21BDFE5C-AFB4-4AFD-8514-232D5C20DE9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543675" y="3835989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E21B791-6E0E-429E-8283-8BFBF1139E3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543675" y="4879997"/>
            <a:ext cx="4810125" cy="77724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FF61-5109-4112-A06B-D0E927CF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5F84BF-6C2A-4600-922D-90C6B4806E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D9D3704-B092-47BB-B18A-B7EBF6F72726}"/>
              </a:ext>
            </a:extLst>
          </p:cNvPr>
          <p:cNvSpPr/>
          <p:nvPr userDrawn="1"/>
        </p:nvSpPr>
        <p:spPr>
          <a:xfrm rot="5400000">
            <a:off x="6171975" y="2007744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54A0B77-E5DA-4660-8496-AAA576FC38AC}"/>
              </a:ext>
            </a:extLst>
          </p:cNvPr>
          <p:cNvSpPr/>
          <p:nvPr userDrawn="1"/>
        </p:nvSpPr>
        <p:spPr>
          <a:xfrm rot="5400000">
            <a:off x="6171975" y="3051752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69D51FD-65FD-49AC-8A20-B353C2418DAB}"/>
              </a:ext>
            </a:extLst>
          </p:cNvPr>
          <p:cNvSpPr/>
          <p:nvPr userDrawn="1"/>
        </p:nvSpPr>
        <p:spPr>
          <a:xfrm rot="5400000">
            <a:off x="6171975" y="4095760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7E54E2D-9A6B-436C-A4B4-B92E8699CF9C}"/>
              </a:ext>
            </a:extLst>
          </p:cNvPr>
          <p:cNvSpPr/>
          <p:nvPr userDrawn="1"/>
        </p:nvSpPr>
        <p:spPr>
          <a:xfrm rot="5400000">
            <a:off x="6171975" y="5139768"/>
            <a:ext cx="298930" cy="257698"/>
          </a:xfrm>
          <a:prstGeom prst="triangle">
            <a:avLst/>
          </a:prstGeom>
          <a:gradFill>
            <a:gsLst>
              <a:gs pos="0">
                <a:schemeClr val="accent1"/>
              </a:gs>
              <a:gs pos="97248">
                <a:schemeClr val="accent4">
                  <a:lumMod val="75000"/>
                </a:schemeClr>
              </a:gs>
              <a:gs pos="32000">
                <a:schemeClr val="accent3"/>
              </a:gs>
              <a:gs pos="64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&amp; 1 Picture Box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98D93A-D5F1-9E88-833B-5A8F9357961D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rgbClr val="0014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8056"/>
            <a:ext cx="545253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104" y="206314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6B2F92-773B-46DC-89FD-7BADCBDFF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39466" y="0"/>
            <a:ext cx="545253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43C283-28A4-431C-B80F-55528257F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260" y="206314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2D81D9E-9C43-4C64-A4B2-7C71DB74FA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104" y="332671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089CF96-9AF1-4AD7-9817-7BDFE40BF1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7260" y="332671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AC073D7-9E80-4DDD-9D56-40080ECA8E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2104" y="459028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50E9065-C15F-432D-B7B6-BAFC872D90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57260" y="459028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8E6F2-E34E-459E-90AE-FF5C417F83E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13639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17262-C7B0-4C59-A000-88CD1B5ECD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389888"/>
            <a:ext cx="5449824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959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&amp; 1 Picture Box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7D1744-11DC-9B4C-3F6D-1A80D97AE3FD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rgbClr val="0014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6B2F92-773B-46DC-89FD-7BADCBDFF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5253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268" y="448056"/>
            <a:ext cx="545253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062472"/>
            <a:ext cx="914400" cy="365125"/>
          </a:xfrm>
        </p:spPr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268" y="2062740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43C283-28A4-431C-B80F-55528257F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20328" y="2062740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2D81D9E-9C43-4C64-A4B2-7C71DB74FA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1268" y="332173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089CF96-9AF1-4AD7-9817-7BDFE40BF1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20328" y="3321738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AC073D7-9E80-4DDD-9D56-40080ECA8E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01268" y="4580736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341313" indent="0">
              <a:buNone/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50E9065-C15F-432D-B7B6-BAFC872D90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0328" y="4580736"/>
            <a:ext cx="2633472" cy="109728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95283-9297-4E21-B08E-F5829AE1F2D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64144A-F907-4420-A8E4-549CA78C9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3976" y="1389888"/>
            <a:ext cx="5449824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5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on Right &amp; 1 Content Box - Gray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81D8B8-7E81-88EB-14B6-D99AD98F5491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rgbClr val="0014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09336F-D3DC-4CFF-B20E-E1F5B480AE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7638" y="0"/>
            <a:ext cx="696436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09" y="446079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009" y="1894787"/>
            <a:ext cx="4005072" cy="40107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009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BE3-C30A-4DF7-8106-2780E5593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</p:spTree>
    <p:extLst>
      <p:ext uri="{BB962C8B-B14F-4D97-AF65-F5344CB8AC3E}">
        <p14:creationId xmlns:p14="http://schemas.microsoft.com/office/powerpoint/2010/main" val="24118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on Left &amp; 1 Content Box - Gray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17A75F-1A25-B02A-C359-77F9B18812DB}"/>
              </a:ext>
            </a:extLst>
          </p:cNvPr>
          <p:cNvSpPr/>
          <p:nvPr userDrawn="1"/>
        </p:nvSpPr>
        <p:spPr>
          <a:xfrm>
            <a:off x="625151" y="5784980"/>
            <a:ext cx="11019453" cy="186612"/>
          </a:xfrm>
          <a:prstGeom prst="rect">
            <a:avLst/>
          </a:prstGeom>
          <a:solidFill>
            <a:srgbClr val="0014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8728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062472"/>
            <a:ext cx="914400" cy="365125"/>
          </a:xfrm>
        </p:spPr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8728" y="1892808"/>
            <a:ext cx="4005072" cy="401269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8728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BE3-C30A-4DF7-8106-2780E5593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09336F-D3DC-4CFF-B20E-E1F5B480AE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96436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ox w/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D2DD-FA2E-4A3B-9520-297D7144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544"/>
            <a:ext cx="10515600" cy="37856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8A726C-DE06-4C66-993C-9847BF79D4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613709"/>
            <a:ext cx="10515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7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w/Title &amp; 1 Content Box - Gray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C3D69B-509D-CEB8-E288-665AF40397AC}"/>
              </a:ext>
            </a:extLst>
          </p:cNvPr>
          <p:cNvSpPr/>
          <p:nvPr userDrawn="1"/>
        </p:nvSpPr>
        <p:spPr>
          <a:xfrm>
            <a:off x="457200" y="5603132"/>
            <a:ext cx="5214026" cy="365125"/>
          </a:xfrm>
          <a:prstGeom prst="rect">
            <a:avLst/>
          </a:prstGeom>
          <a:solidFill>
            <a:srgbClr val="0014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9741-73BD-4C42-91A8-B5030F9D7819}"/>
              </a:ext>
            </a:extLst>
          </p:cNvPr>
          <p:cNvSpPr/>
          <p:nvPr userDrawn="1"/>
        </p:nvSpPr>
        <p:spPr>
          <a:xfrm>
            <a:off x="5227093" y="0"/>
            <a:ext cx="6964907" cy="6858000"/>
          </a:xfrm>
          <a:prstGeom prst="rect">
            <a:avLst/>
          </a:prstGeom>
          <a:solidFill>
            <a:srgbClr val="EC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09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009" y="1901952"/>
            <a:ext cx="4005072" cy="40035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8282EE-4068-4BEA-A716-33DC3BC8BB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1934" y="448056"/>
            <a:ext cx="5771866" cy="5457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009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BE3-C30A-4DF7-8106-2780E5593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26466" y="6065981"/>
            <a:ext cx="35661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MOTIVE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w/ Title &amp; 1 Content Box - Gray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4179E4-9270-CE5C-D53C-9E439C60524B}"/>
              </a:ext>
            </a:extLst>
          </p:cNvPr>
          <p:cNvSpPr/>
          <p:nvPr userDrawn="1"/>
        </p:nvSpPr>
        <p:spPr>
          <a:xfrm>
            <a:off x="6613114" y="5631815"/>
            <a:ext cx="5214026" cy="365125"/>
          </a:xfrm>
          <a:prstGeom prst="rect">
            <a:avLst/>
          </a:prstGeom>
          <a:solidFill>
            <a:srgbClr val="0014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9741-73BD-4C42-91A8-B5030F9D7819}"/>
              </a:ext>
            </a:extLst>
          </p:cNvPr>
          <p:cNvSpPr/>
          <p:nvPr userDrawn="1"/>
        </p:nvSpPr>
        <p:spPr>
          <a:xfrm>
            <a:off x="0" y="0"/>
            <a:ext cx="6964907" cy="6858000"/>
          </a:xfrm>
          <a:prstGeom prst="rect">
            <a:avLst/>
          </a:prstGeom>
          <a:solidFill>
            <a:srgbClr val="EC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8728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062472"/>
            <a:ext cx="914400" cy="365125"/>
          </a:xfrm>
        </p:spPr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8728" y="1892808"/>
            <a:ext cx="4005072" cy="401269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8282EE-4068-4BEA-A716-33DC3BC8BB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" y="448056"/>
            <a:ext cx="5771866" cy="5457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8728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2F82D-810B-40AF-84CA-ECE60FEB74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C64EEDE-C897-53DA-39FB-2EC96F57E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32914"/>
            <a:ext cx="1661224" cy="4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E862C-9043-4917-BCD9-2549088E9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5B326-0284-4598-B504-06257314A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3A7C3-0CEA-477C-878E-4A15E429730F}"/>
              </a:ext>
            </a:extLst>
          </p:cNvPr>
          <p:cNvSpPr/>
          <p:nvPr userDrawn="1"/>
        </p:nvSpPr>
        <p:spPr>
          <a:xfrm>
            <a:off x="838200" y="5690682"/>
            <a:ext cx="2237509" cy="897154"/>
          </a:xfrm>
          <a:prstGeom prst="rect">
            <a:avLst/>
          </a:prstGeom>
          <a:solidFill>
            <a:srgbClr val="1E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70417-2D96-70F6-233B-74CC5DD8EDAB}"/>
              </a:ext>
            </a:extLst>
          </p:cNvPr>
          <p:cNvSpPr/>
          <p:nvPr userDrawn="1"/>
        </p:nvSpPr>
        <p:spPr>
          <a:xfrm>
            <a:off x="838200" y="5622589"/>
            <a:ext cx="10650166" cy="365125"/>
          </a:xfrm>
          <a:prstGeom prst="rect">
            <a:avLst/>
          </a:prstGeom>
          <a:solidFill>
            <a:srgbClr val="1E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F9C7F-092C-A12A-BE1A-73C2FBCAACD1}"/>
              </a:ext>
            </a:extLst>
          </p:cNvPr>
          <p:cNvSpPr/>
          <p:nvPr userDrawn="1"/>
        </p:nvSpPr>
        <p:spPr>
          <a:xfrm>
            <a:off x="8132323" y="5664994"/>
            <a:ext cx="1885693" cy="897154"/>
          </a:xfrm>
          <a:prstGeom prst="rect">
            <a:avLst/>
          </a:prstGeom>
          <a:solidFill>
            <a:srgbClr val="1E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50F7B-A4F3-47FD-A714-E660D2CF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E669-B3BE-4FCF-935F-03F78AD5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12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D2DD-FA2E-4A3B-9520-297D7144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708"/>
            <a:ext cx="10515600" cy="42384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7273-589B-4435-A29E-B36B44640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128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F76E-D202-468A-9094-5A97D469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C458-EDD1-48FE-9440-8B463E26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288151-A2EC-44F6-A1DE-B096F7ABB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69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7838-14B6-452E-8C42-05664DFE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6544"/>
            <a:ext cx="3410712" cy="3701958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6834C-107E-4054-BECB-B68FD251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0644" y="2066544"/>
            <a:ext cx="3410712" cy="3701958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41EE0-982C-42D5-854E-37161A9C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87E80-C1EA-4F03-A7AD-AA4693A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834F07-806C-4A41-BDCC-E1B33F52D6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3088" y="2066544"/>
            <a:ext cx="3410712" cy="3701958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19C512-03B0-4F7E-8A6C-26BAD94222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609616"/>
            <a:ext cx="3410712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079BC45-926E-4EF6-9383-800E79115D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90644" y="1609616"/>
            <a:ext cx="3410712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C263AA9-1538-46CD-86AA-DCE13AAE5E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43088" y="1609616"/>
            <a:ext cx="3410712" cy="45720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0167C8-265D-470B-982D-50C91FD54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5ACD1B4-B5F7-4AF5-A0AA-0CE29DB456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w/Title &amp; 1 Content Box - Gray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C3D69B-509D-CEB8-E288-665AF40397AC}"/>
              </a:ext>
            </a:extLst>
          </p:cNvPr>
          <p:cNvSpPr/>
          <p:nvPr userDrawn="1"/>
        </p:nvSpPr>
        <p:spPr>
          <a:xfrm>
            <a:off x="457200" y="5603132"/>
            <a:ext cx="5214026" cy="365125"/>
          </a:xfrm>
          <a:prstGeom prst="rect">
            <a:avLst/>
          </a:prstGeom>
          <a:solidFill>
            <a:srgbClr val="1E6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9741-73BD-4C42-91A8-B5030F9D7819}"/>
              </a:ext>
            </a:extLst>
          </p:cNvPr>
          <p:cNvSpPr/>
          <p:nvPr userDrawn="1"/>
        </p:nvSpPr>
        <p:spPr>
          <a:xfrm>
            <a:off x="5227093" y="0"/>
            <a:ext cx="69649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09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59C51"/>
                </a:solidFill>
              </a:defRPr>
            </a:lvl1pPr>
          </a:lstStyle>
          <a:p>
            <a:fld id="{39B37EE3-6AEC-40B0-904A-91F6403291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009" y="1901952"/>
            <a:ext cx="4005072" cy="40035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8282EE-4068-4BEA-A716-33DC3BC8BB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1934" y="448056"/>
            <a:ext cx="5771866" cy="5457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009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0BE3-C30A-4DF7-8106-2780E55939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26466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661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w/ Title &amp; 1 Content Box - Gray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4179E4-9270-CE5C-D53C-9E439C60524B}"/>
              </a:ext>
            </a:extLst>
          </p:cNvPr>
          <p:cNvSpPr/>
          <p:nvPr userDrawn="1"/>
        </p:nvSpPr>
        <p:spPr>
          <a:xfrm>
            <a:off x="6613114" y="5631815"/>
            <a:ext cx="5214026" cy="365125"/>
          </a:xfrm>
          <a:prstGeom prst="rect">
            <a:avLst/>
          </a:prstGeom>
          <a:solidFill>
            <a:srgbClr val="1E6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9741-73BD-4C42-91A8-B5030F9D7819}"/>
              </a:ext>
            </a:extLst>
          </p:cNvPr>
          <p:cNvSpPr/>
          <p:nvPr userDrawn="1"/>
        </p:nvSpPr>
        <p:spPr>
          <a:xfrm>
            <a:off x="0" y="0"/>
            <a:ext cx="69649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EBD94-58E3-4F4A-AB47-C5CC812DD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8728" y="448056"/>
            <a:ext cx="4005072" cy="99669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CCE7-5567-495A-A599-3424C624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062472"/>
            <a:ext cx="914400" cy="365125"/>
          </a:xfrm>
        </p:spPr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03C799-D0FC-4FB8-9202-4286F23A0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8728" y="1892808"/>
            <a:ext cx="4005072" cy="401269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8282EE-4068-4BEA-A716-33DC3BC8BB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" y="448056"/>
            <a:ext cx="5771866" cy="5457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8BA938B-9B36-4BD5-B0AC-630BF545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8728" y="1389888"/>
            <a:ext cx="4005072" cy="4114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2F82D-810B-40AF-84CA-ECE60FEB74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1152" y="6065981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C64EEDE-C897-53DA-39FB-2EC96F57E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32914"/>
            <a:ext cx="1661224" cy="4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44CD-A560-43CF-B636-3D886D430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574" y="2853902"/>
            <a:ext cx="10515600" cy="886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enter chapter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01E89-ACF5-467B-BCD3-BAD4DFB1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09556-DC6A-4E44-B573-60888E97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1BF58E5-54C8-1EFD-7CF7-971CE06AF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432" y="6161714"/>
            <a:ext cx="2078374" cy="2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&amp; 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CA222C-9ECB-4520-9172-A52E68CE6C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765425"/>
            <a:ext cx="10515600" cy="3086735"/>
          </a:xfr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0B0DE-221E-4E4D-B268-07E44E2D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AFF08-B647-4683-9688-3BE9D62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EBD226-B6DD-4261-90E2-66FA42ECBD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572767"/>
            <a:ext cx="10515600" cy="108854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 marL="798513" indent="0">
              <a:buNone/>
              <a:defRPr sz="1200">
                <a:solidFill>
                  <a:schemeClr val="tx1"/>
                </a:solidFill>
              </a:defRPr>
            </a:lvl4pPr>
            <a:lvl5pPr marL="860425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72C296-EC80-4386-8180-A2F89FBF2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584F30-F106-4A94-B09E-14BC0968B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19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urved object with black background&#10;&#10;Description automatically generated">
            <a:extLst>
              <a:ext uri="{FF2B5EF4-FFF2-40B4-BE49-F238E27FC236}">
                <a16:creationId xmlns:a16="http://schemas.microsoft.com/office/drawing/2014/main" id="{43E93879-8BD3-D2A7-2E66-D513871B3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544CD-A560-43CF-B636-3D886D430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574" y="2853902"/>
            <a:ext cx="10515600" cy="886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enter chapter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01E89-ACF5-467B-BCD3-BAD4DFB1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2920" y="6099772"/>
            <a:ext cx="3566160" cy="365125"/>
          </a:xfrm>
        </p:spPr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09556-DC6A-4E44-B573-60888E97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3D80586-14C0-DBDB-3731-B853B10CF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0" y="681351"/>
            <a:ext cx="2359621" cy="6155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3F580C-C577-ACC3-7C64-A694C5FBFC0C}"/>
              </a:ext>
            </a:extLst>
          </p:cNvPr>
          <p:cNvCxnSpPr/>
          <p:nvPr userDrawn="1"/>
        </p:nvCxnSpPr>
        <p:spPr>
          <a:xfrm>
            <a:off x="838200" y="5914423"/>
            <a:ext cx="105156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59C51"/>
                </a:gs>
                <a:gs pos="39000">
                  <a:srgbClr val="FEE474"/>
                </a:gs>
                <a:gs pos="66000">
                  <a:srgbClr val="93BD88"/>
                </a:gs>
                <a:gs pos="94000">
                  <a:srgbClr val="55A69E"/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71FA4594-E3F9-8C31-AD90-5F8EAEA2DD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432" y="6161714"/>
            <a:ext cx="2078374" cy="2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44CD-A560-43CF-B636-3D886D430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574" y="2853902"/>
            <a:ext cx="10515600" cy="886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01E89-ACF5-467B-BCD3-BAD4DFB1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09556-DC6A-4E44-B573-60888E97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29CCD-D70B-6F54-E882-76D9BA5551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74" y="3978275"/>
            <a:ext cx="3573463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contactinfo@motive.com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775241-A5E9-C644-891B-1D9797828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432" y="6161714"/>
            <a:ext cx="2078374" cy="2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urved object with black background&#10;&#10;Description automatically generated">
            <a:extLst>
              <a:ext uri="{FF2B5EF4-FFF2-40B4-BE49-F238E27FC236}">
                <a16:creationId xmlns:a16="http://schemas.microsoft.com/office/drawing/2014/main" id="{87F444B2-E2CC-4D7E-C23D-7FD9E76A7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544CD-A560-43CF-B636-3D886D430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574" y="2853902"/>
            <a:ext cx="10515600" cy="886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01E89-ACF5-467B-BCD3-BAD4DFB1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09556-DC6A-4E44-B573-60888E97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29CCD-D70B-6F54-E882-76D9BA5551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74" y="3978275"/>
            <a:ext cx="3573463" cy="360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73BEA70-75C3-D649-D79B-9EAFB475C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0" y="681351"/>
            <a:ext cx="2359621" cy="6155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E012F7-B63C-090D-0245-0C5FF17664C0}"/>
              </a:ext>
            </a:extLst>
          </p:cNvPr>
          <p:cNvCxnSpPr/>
          <p:nvPr userDrawn="1"/>
        </p:nvCxnSpPr>
        <p:spPr>
          <a:xfrm>
            <a:off x="838200" y="5914423"/>
            <a:ext cx="105156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59C51"/>
                </a:gs>
                <a:gs pos="39000">
                  <a:srgbClr val="FEE474"/>
                </a:gs>
                <a:gs pos="66000">
                  <a:srgbClr val="93BD88"/>
                </a:gs>
                <a:gs pos="94000">
                  <a:srgbClr val="55A69E"/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D212C-11CB-F218-41A8-27D650A6D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810" y="4543425"/>
            <a:ext cx="3663865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&lt;contact&gt;@</a:t>
            </a:r>
            <a:r>
              <a:rPr lang="en-US" err="1"/>
              <a:t>motive</a:t>
            </a:r>
            <a:r>
              <a:rPr lang="en-US"/>
              <a:t>.com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3B22D71-713A-77DD-9C05-FEABA19AD4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432" y="6161714"/>
            <a:ext cx="2078374" cy="2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E862C-9043-4917-BCD9-2549088E9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5B326-0284-4598-B504-06257314A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3A7C3-0CEA-477C-878E-4A15E429730F}"/>
              </a:ext>
            </a:extLst>
          </p:cNvPr>
          <p:cNvSpPr/>
          <p:nvPr userDrawn="1"/>
        </p:nvSpPr>
        <p:spPr>
          <a:xfrm>
            <a:off x="838200" y="5690682"/>
            <a:ext cx="2237509" cy="89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70417-2D96-70F6-233B-74CC5DD8EDAB}"/>
              </a:ext>
            </a:extLst>
          </p:cNvPr>
          <p:cNvSpPr/>
          <p:nvPr userDrawn="1"/>
        </p:nvSpPr>
        <p:spPr>
          <a:xfrm>
            <a:off x="838200" y="5622589"/>
            <a:ext cx="10650166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F9C7F-092C-A12A-BE1A-73C2FBCAACD1}"/>
              </a:ext>
            </a:extLst>
          </p:cNvPr>
          <p:cNvSpPr/>
          <p:nvPr userDrawn="1"/>
        </p:nvSpPr>
        <p:spPr>
          <a:xfrm>
            <a:off x="8132323" y="5664994"/>
            <a:ext cx="1885693" cy="89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50F7B-A4F3-47FD-A714-E660D2CF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E669-B3BE-4FCF-935F-03F78AD5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E862C-9043-4917-BCD9-2549088E9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5B326-0284-4598-B504-06257314A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3A7C3-0CEA-477C-878E-4A15E429730F}"/>
              </a:ext>
            </a:extLst>
          </p:cNvPr>
          <p:cNvSpPr/>
          <p:nvPr userDrawn="1"/>
        </p:nvSpPr>
        <p:spPr>
          <a:xfrm>
            <a:off x="838200" y="5690682"/>
            <a:ext cx="2237509" cy="897154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70417-2D96-70F6-233B-74CC5DD8EDAB}"/>
              </a:ext>
            </a:extLst>
          </p:cNvPr>
          <p:cNvSpPr/>
          <p:nvPr userDrawn="1"/>
        </p:nvSpPr>
        <p:spPr>
          <a:xfrm>
            <a:off x="838200" y="5622589"/>
            <a:ext cx="10650166" cy="365125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F9C7F-092C-A12A-BE1A-73C2FBCAACD1}"/>
              </a:ext>
            </a:extLst>
          </p:cNvPr>
          <p:cNvSpPr/>
          <p:nvPr userDrawn="1"/>
        </p:nvSpPr>
        <p:spPr>
          <a:xfrm>
            <a:off x="8132323" y="5664994"/>
            <a:ext cx="1885693" cy="897154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50F7B-A4F3-47FD-A714-E660D2CF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E669-B3BE-4FCF-935F-03F78AD5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E5E4-4382-4FD5-898D-52B51E22F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7838-14B6-452E-8C42-05664DFE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6544"/>
            <a:ext cx="5181600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6834C-107E-4054-BECB-B68FD251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6544"/>
            <a:ext cx="5181600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41EE0-982C-42D5-854E-37161A9C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87E80-C1EA-4F03-A7AD-AA4693A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A4E767-A8D8-4421-B603-D335B592BC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613709"/>
            <a:ext cx="5181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130DE3-CC61-42E3-A493-263DE851F2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1613709"/>
            <a:ext cx="5181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06FB28E-52F4-48B1-8098-EB6A01DD2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3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7838-14B6-452E-8C42-05664DFE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6544"/>
            <a:ext cx="3410712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6834C-107E-4054-BECB-B68FD251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0644" y="2066544"/>
            <a:ext cx="3410712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41EE0-982C-42D5-854E-37161A9C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87E80-C1EA-4F03-A7AD-AA4693A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834F07-806C-4A41-BDCC-E1B33F52D6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3088" y="2066544"/>
            <a:ext cx="3410712" cy="3785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19C512-03B0-4F7E-8A6C-26BAD94222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1609616"/>
            <a:ext cx="3410712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079BC45-926E-4EF6-9383-800E79115D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90644" y="1609616"/>
            <a:ext cx="3410712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C263AA9-1538-46CD-86AA-DCE13AAE5EA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43088" y="1609616"/>
            <a:ext cx="3410712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0167C8-265D-470B-982D-50C91FD54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216"/>
            <a:ext cx="10515600" cy="4754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5ACD1B4-B5F7-4AF5-A0AA-0CE29DB456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005840"/>
            <a:ext cx="105156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69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6C0B031-6566-2105-D518-C5D33CC73E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0" y="681351"/>
            <a:ext cx="2359621" cy="615553"/>
          </a:xfrm>
          <a:prstGeom prst="rect">
            <a:avLst/>
          </a:prstGeom>
        </p:spPr>
      </p:pic>
      <p:pic>
        <p:nvPicPr>
          <p:cNvPr id="6" name="Picture 5" descr="A yellow and green gradient&#10;&#10;Description automatically generated">
            <a:extLst>
              <a:ext uri="{FF2B5EF4-FFF2-40B4-BE49-F238E27FC236}">
                <a16:creationId xmlns:a16="http://schemas.microsoft.com/office/drawing/2014/main" id="{3331286F-B891-61EF-6A1E-13444A0451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09" y="3902242"/>
            <a:ext cx="1478694" cy="5421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1D0A6E5-F7B2-C2E4-8575-E6E7DF5152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9432" y="6161714"/>
            <a:ext cx="2078374" cy="2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rgbClr val="AD2CFA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orient="horz" pos="1008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pos="7152">
          <p15:clr>
            <a:srgbClr val="F26B43"/>
          </p15:clr>
        </p15:guide>
        <p15:guide id="7" pos="5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9452F-A296-46EF-B0D9-EB87DE2E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DBF-0ACA-4625-8224-B9A7329F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516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0271-3DEC-4160-B819-5E455312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2858" y="6065981"/>
            <a:ext cx="3566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268A-32D8-4B8B-81B1-DA170EE69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06598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2"/>
                </a:solidFill>
                <a:latin typeface="+mj-lt"/>
              </a:defRPr>
            </a:lvl1pPr>
          </a:lstStyle>
          <a:p>
            <a:fld id="{39B37EE3-6AEC-40B0-904A-91F6403291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06C17924-A746-2CE4-A8CE-D47AFED7BF7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32914"/>
            <a:ext cx="1661224" cy="4312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22799-1E35-2798-F297-963CDAE28C51}"/>
              </a:ext>
            </a:extLst>
          </p:cNvPr>
          <p:cNvCxnSpPr/>
          <p:nvPr userDrawn="1"/>
        </p:nvCxnSpPr>
        <p:spPr>
          <a:xfrm>
            <a:off x="838200" y="5914423"/>
            <a:ext cx="105156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59C51"/>
                </a:gs>
                <a:gs pos="39000">
                  <a:srgbClr val="FEE474"/>
                </a:gs>
                <a:gs pos="66000">
                  <a:srgbClr val="93BD88"/>
                </a:gs>
                <a:gs pos="94000">
                  <a:srgbClr val="55A69E"/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2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201" r:id="rId2"/>
    <p:sldLayoutId id="2147484565" r:id="rId3"/>
    <p:sldLayoutId id="2147483727" r:id="rId4"/>
    <p:sldLayoutId id="2147484629" r:id="rId5"/>
    <p:sldLayoutId id="2147483715" r:id="rId6"/>
    <p:sldLayoutId id="2147483983" r:id="rId7"/>
    <p:sldLayoutId id="2147483990" r:id="rId8"/>
    <p:sldLayoutId id="2147483757" r:id="rId9"/>
    <p:sldLayoutId id="2147484357" r:id="rId10"/>
    <p:sldLayoutId id="2147483752" r:id="rId11"/>
    <p:sldLayoutId id="2147483972" r:id="rId12"/>
    <p:sldLayoutId id="2147483699" r:id="rId13"/>
    <p:sldLayoutId id="2147483761" r:id="rId14"/>
    <p:sldLayoutId id="2147483718" r:id="rId15"/>
    <p:sldLayoutId id="2147483719" r:id="rId16"/>
    <p:sldLayoutId id="2147484583" r:id="rId17"/>
    <p:sldLayoutId id="2147484584" r:id="rId18"/>
    <p:sldLayoutId id="2147483689" r:id="rId19"/>
    <p:sldLayoutId id="214748398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568325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798513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030288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1198563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05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3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A67FDB1-2305-56F4-5335-8F8534CFB8E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32914"/>
            <a:ext cx="1653160" cy="4312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9452F-A296-46EF-B0D9-EB87DE2E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DBF-0ACA-4625-8224-B9A7329F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516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0271-3DEC-4160-B819-5E455312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2858" y="6065981"/>
            <a:ext cx="3566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268A-32D8-4B8B-81B1-DA170EE69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06598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39B37EE3-6AEC-40B0-904A-91F640329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22799-1E35-2798-F297-963CDAE28C51}"/>
              </a:ext>
            </a:extLst>
          </p:cNvPr>
          <p:cNvCxnSpPr/>
          <p:nvPr userDrawn="1"/>
        </p:nvCxnSpPr>
        <p:spPr>
          <a:xfrm>
            <a:off x="838200" y="5914423"/>
            <a:ext cx="105156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59C51"/>
                </a:gs>
                <a:gs pos="39000">
                  <a:srgbClr val="FEE474"/>
                </a:gs>
                <a:gs pos="66000">
                  <a:srgbClr val="93BD88"/>
                </a:gs>
                <a:gs pos="94000">
                  <a:srgbClr val="55A69E"/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8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  <p:sldLayoutId id="2147484670" r:id="rId12"/>
    <p:sldLayoutId id="2147484671" r:id="rId13"/>
    <p:sldLayoutId id="2147484672" r:id="rId14"/>
    <p:sldLayoutId id="2147484673" r:id="rId15"/>
    <p:sldLayoutId id="2147484674" r:id="rId16"/>
    <p:sldLayoutId id="2147484675" r:id="rId17"/>
    <p:sldLayoutId id="2147484676" r:id="rId18"/>
    <p:sldLayoutId id="2147484677" r:id="rId19"/>
    <p:sldLayoutId id="214748467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568325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798513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1198563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05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orient="horz" pos="1008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A67FDB1-2305-56F4-5335-8F8534CFB8E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32914"/>
            <a:ext cx="1653160" cy="4312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9452F-A296-46EF-B0D9-EB87DE2E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DBF-0ACA-4625-8224-B9A7329F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516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0271-3DEC-4160-B819-5E455312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2858" y="6065981"/>
            <a:ext cx="3566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268A-32D8-4B8B-81B1-DA170EE69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06598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39B37EE3-6AEC-40B0-904A-91F640329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22799-1E35-2798-F297-963CDAE28C51}"/>
              </a:ext>
            </a:extLst>
          </p:cNvPr>
          <p:cNvCxnSpPr/>
          <p:nvPr userDrawn="1"/>
        </p:nvCxnSpPr>
        <p:spPr>
          <a:xfrm>
            <a:off x="838200" y="5914423"/>
            <a:ext cx="105156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59C51"/>
                </a:gs>
                <a:gs pos="39000">
                  <a:srgbClr val="FEE474"/>
                </a:gs>
                <a:gs pos="66000">
                  <a:srgbClr val="93BD88"/>
                </a:gs>
                <a:gs pos="94000">
                  <a:srgbClr val="55A69E"/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5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  <p:sldLayoutId id="2147484649" r:id="rId12"/>
    <p:sldLayoutId id="2147484650" r:id="rId13"/>
    <p:sldLayoutId id="2147484651" r:id="rId14"/>
    <p:sldLayoutId id="2147484652" r:id="rId15"/>
    <p:sldLayoutId id="2147484653" r:id="rId16"/>
    <p:sldLayoutId id="2147484654" r:id="rId17"/>
    <p:sldLayoutId id="2147484655" r:id="rId18"/>
    <p:sldLayoutId id="2147484656" r:id="rId19"/>
    <p:sldLayoutId id="214748465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568325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798513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1198563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05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6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A67FDB1-2305-56F4-5335-8F8534CFB8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32914"/>
            <a:ext cx="1653160" cy="4312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9452F-A296-46EF-B0D9-EB87DE2E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DBF-0ACA-4625-8224-B9A7329F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4"/>
            <a:ext cx="10515600" cy="461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0271-3DEC-4160-B819-5E455312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2858" y="6065981"/>
            <a:ext cx="3566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268A-32D8-4B8B-81B1-DA170EE69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06598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FAC866"/>
                </a:solidFill>
              </a:defRPr>
            </a:lvl1pPr>
          </a:lstStyle>
          <a:p>
            <a:fld id="{39B37EE3-6AEC-40B0-904A-91F640329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22799-1E35-2798-F297-963CDAE28C51}"/>
              </a:ext>
            </a:extLst>
          </p:cNvPr>
          <p:cNvCxnSpPr/>
          <p:nvPr userDrawn="1"/>
        </p:nvCxnSpPr>
        <p:spPr>
          <a:xfrm>
            <a:off x="838200" y="5914423"/>
            <a:ext cx="105156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59C51"/>
                </a:gs>
                <a:gs pos="39000">
                  <a:srgbClr val="FEE474"/>
                </a:gs>
                <a:gs pos="66000">
                  <a:srgbClr val="93BD88"/>
                </a:gs>
                <a:gs pos="94000">
                  <a:srgbClr val="55A69E"/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0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7" r:id="rId5"/>
    <p:sldLayoutId id="2147484698" r:id="rId6"/>
    <p:sldLayoutId id="21474846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568325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798513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1198563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05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1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olorful spiral&#10;&#10;Description automatically generated">
            <a:extLst>
              <a:ext uri="{FF2B5EF4-FFF2-40B4-BE49-F238E27FC236}">
                <a16:creationId xmlns:a16="http://schemas.microsoft.com/office/drawing/2014/main" id="{B033D314-6497-349C-E48D-F4AB3123D8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0271-3DEC-4160-B819-5E455312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2920" y="6099772"/>
            <a:ext cx="3566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268A-32D8-4B8B-81B1-DA170EE69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0997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39B37EE3-6AEC-40B0-904A-91F6403291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B7FE100-BDB9-95D9-64EB-B11AFFDB6E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0" y="681351"/>
            <a:ext cx="2359621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3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68325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798513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198563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 userDrawn="1">
          <p15:clr>
            <a:srgbClr val="F26B43"/>
          </p15:clr>
        </p15:guide>
        <p15:guide id="2" orient="horz" pos="1008" userDrawn="1">
          <p15:clr>
            <a:srgbClr val="F26B43"/>
          </p15:clr>
        </p15:guide>
        <p15:guide id="3" orient="horz" pos="3720" userDrawn="1">
          <p15:clr>
            <a:srgbClr val="F26B43"/>
          </p15:clr>
        </p15:guide>
        <p15:guide id="4" pos="528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0271-3DEC-4160-B819-5E455312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2858" y="6065981"/>
            <a:ext cx="3566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MOTIVE INTERNAL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268A-32D8-4B8B-81B1-DA170EE69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06598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39B37EE3-6AEC-40B0-904A-91F6403291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06C17924-A746-2CE4-A8CE-D47AFED7B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32914"/>
            <a:ext cx="1661224" cy="4312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22799-1E35-2798-F297-963CDAE28C51}"/>
              </a:ext>
            </a:extLst>
          </p:cNvPr>
          <p:cNvCxnSpPr/>
          <p:nvPr userDrawn="1"/>
        </p:nvCxnSpPr>
        <p:spPr>
          <a:xfrm>
            <a:off x="838200" y="5914423"/>
            <a:ext cx="105156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59C51"/>
                </a:gs>
                <a:gs pos="39000">
                  <a:srgbClr val="FEE474"/>
                </a:gs>
                <a:gs pos="66000">
                  <a:srgbClr val="93BD88"/>
                </a:gs>
                <a:gs pos="94000">
                  <a:srgbClr val="55A69E"/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wearing a virtual reality headset&#10;&#10;Description automatically generated">
            <a:extLst>
              <a:ext uri="{FF2B5EF4-FFF2-40B4-BE49-F238E27FC236}">
                <a16:creationId xmlns:a16="http://schemas.microsoft.com/office/drawing/2014/main" id="{DF881504-E0F1-D0A1-C490-DC97A4A87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9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1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563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orient="horz" pos="1008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1EF268-E79E-7D44-42ED-B5BF51B40DE9}"/>
              </a:ext>
            </a:extLst>
          </p:cNvPr>
          <p:cNvSpPr/>
          <p:nvPr userDrawn="1"/>
        </p:nvSpPr>
        <p:spPr>
          <a:xfrm>
            <a:off x="0" y="1964987"/>
            <a:ext cx="12192000" cy="4893013"/>
          </a:xfrm>
          <a:prstGeom prst="rect">
            <a:avLst/>
          </a:prstGeom>
          <a:solidFill>
            <a:srgbClr val="153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 up of a computer screen&#10;&#10;Description automatically generated">
            <a:extLst>
              <a:ext uri="{FF2B5EF4-FFF2-40B4-BE49-F238E27FC236}">
                <a16:creationId xmlns:a16="http://schemas.microsoft.com/office/drawing/2014/main" id="{81A38825-C943-01E3-9EA2-66FEB2B5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10116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0271-3DEC-4160-B819-5E455312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2858" y="6065981"/>
            <a:ext cx="3566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268A-32D8-4B8B-81B1-DA170EE69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9400" y="606598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39B37EE3-6AEC-40B0-904A-91F640329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22799-1E35-2798-F297-963CDAE28C51}"/>
              </a:ext>
            </a:extLst>
          </p:cNvPr>
          <p:cNvCxnSpPr/>
          <p:nvPr userDrawn="1"/>
        </p:nvCxnSpPr>
        <p:spPr>
          <a:xfrm>
            <a:off x="838200" y="5914423"/>
            <a:ext cx="105156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F59C51"/>
                </a:gs>
                <a:gs pos="39000">
                  <a:srgbClr val="FEE474"/>
                </a:gs>
                <a:gs pos="66000">
                  <a:srgbClr val="93BD88"/>
                </a:gs>
                <a:gs pos="94000">
                  <a:srgbClr val="55A69E"/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57FA5B72-8143-4F21-D71E-BDB95623C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4556" y="430893"/>
            <a:ext cx="862887" cy="701870"/>
          </a:xfrm>
          <a:prstGeom prst="rect">
            <a:avLst/>
          </a:prstGeom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CD8CE73-3F2C-639B-9C41-6543A123A9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32914"/>
            <a:ext cx="1653160" cy="4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563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entury Gothic" panose="020B0502020202020204" pitchFamily="34" charset="0"/>
        <a:buChar char="−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orient="horz" pos="1008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tive.zendesk.com/" TargetMode="External"/><Relationship Id="rId2" Type="http://schemas.openxmlformats.org/officeDocument/2006/relationships/hyperlink" Target="https://customer.nokia.com/support/s/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orms.office.com/r/X2D8jkMVYv" TargetMode="Externa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otive.zendesk.com/" TargetMode="Externa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685F8D-CCED-6341-A967-CEE12ED2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893DD-6A13-1C3D-6DD5-3814B1E67B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Access request information – Portal Walk Through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04DF01-F734-A733-1F65-0D89F963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Motive Support Portal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CA049-BF24-501F-2DE6-ED4AA7D56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03/10/2024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C231D6-73AB-4C4C-FF9A-A22263EBC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Jo Gys</a:t>
            </a:r>
          </a:p>
        </p:txBody>
      </p:sp>
    </p:spTree>
    <p:extLst>
      <p:ext uri="{BB962C8B-B14F-4D97-AF65-F5344CB8AC3E}">
        <p14:creationId xmlns:p14="http://schemas.microsoft.com/office/powerpoint/2010/main" val="4003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Portal 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10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3452B-4B0B-0528-84C8-1FACC6BBB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499" y="602416"/>
            <a:ext cx="6274671" cy="457200"/>
          </a:xfrm>
        </p:spPr>
        <p:txBody>
          <a:bodyPr/>
          <a:lstStyle/>
          <a:p>
            <a:r>
              <a:rPr lang="en-US" dirty="0"/>
              <a:t>Top section : support requests through the Portal</a:t>
            </a:r>
            <a:endParaRPr lang="en-BE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F86907-47BB-82F3-4966-A24D5B59477F}"/>
              </a:ext>
            </a:extLst>
          </p:cNvPr>
          <p:cNvSpPr txBox="1">
            <a:spLocks/>
          </p:cNvSpPr>
          <p:nvPr/>
        </p:nvSpPr>
        <p:spPr>
          <a:xfrm>
            <a:off x="838200" y="1313370"/>
            <a:ext cx="6274670" cy="1949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8325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98513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8563" indent="-1682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Once the ticket is created a confirmation email is sent 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Ticket updates are received through the portal and 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Tickets can be responded through the portal or by responding to the 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73B03-75BC-D605-2DEE-509B06A7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41890"/>
            <a:ext cx="9335803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Portal 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11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3452B-4B0B-0528-84C8-1FACC6BBB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Middle section : announcements and knowledge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680C9-2916-FC97-344F-472C607A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331085"/>
            <a:ext cx="10420350" cy="2195829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14E2AE6-7C97-1E91-EF90-598D0AA32BEB}"/>
              </a:ext>
            </a:extLst>
          </p:cNvPr>
          <p:cNvSpPr txBox="1">
            <a:spLocks/>
          </p:cNvSpPr>
          <p:nvPr/>
        </p:nvSpPr>
        <p:spPr>
          <a:xfrm>
            <a:off x="838200" y="4569448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8325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98513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8563" indent="-1682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/>
              <a:t>Note : Knowledge is “work in progress”</a:t>
            </a:r>
            <a:endParaRPr lang="en-BE" sz="1100" dirty="0"/>
          </a:p>
        </p:txBody>
      </p:sp>
    </p:spTree>
    <p:extLst>
      <p:ext uri="{BB962C8B-B14F-4D97-AF65-F5344CB8AC3E}">
        <p14:creationId xmlns:p14="http://schemas.microsoft.com/office/powerpoint/2010/main" val="258603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Portal 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12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3452B-4B0B-0528-84C8-1FACC6BBB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Middle section : announcements and knowledge</a:t>
            </a:r>
            <a:endParaRPr lang="en-B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4042E-DF37-63AC-6678-981B5FC0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599" cy="1203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Subscribe to announcements by pressing the “follow” button in the sections of interest</a:t>
            </a:r>
            <a:br>
              <a:rPr lang="en-GB" dirty="0"/>
            </a:br>
            <a:r>
              <a:rPr lang="en-GB" dirty="0"/>
              <a:t>By example 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40128D-1971-119E-D6F6-9C4B23688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53" y="2081152"/>
            <a:ext cx="4685771" cy="9892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8B1328-7DD8-0ED7-D59B-5D5CB0BA56EC}"/>
              </a:ext>
            </a:extLst>
          </p:cNvPr>
          <p:cNvSpPr/>
          <p:nvPr/>
        </p:nvSpPr>
        <p:spPr>
          <a:xfrm>
            <a:off x="3436556" y="2301765"/>
            <a:ext cx="1524000" cy="46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B571C3-754F-D622-B2E9-011A3441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53" y="3249068"/>
            <a:ext cx="4706007" cy="117173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0B97E6D-A8BC-0D5F-F89C-7B9E0CFCA7F2}"/>
              </a:ext>
            </a:extLst>
          </p:cNvPr>
          <p:cNvSpPr/>
          <p:nvPr/>
        </p:nvSpPr>
        <p:spPr>
          <a:xfrm>
            <a:off x="1926089" y="3312057"/>
            <a:ext cx="4367048" cy="46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5E4686-9C5F-AA5A-D5DE-6A82E52FD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479" y="4575879"/>
            <a:ext cx="8851419" cy="12098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21696A9-4CAE-8C1B-B11C-79CF3BAB2E0B}"/>
              </a:ext>
            </a:extLst>
          </p:cNvPr>
          <p:cNvSpPr/>
          <p:nvPr/>
        </p:nvSpPr>
        <p:spPr>
          <a:xfrm>
            <a:off x="9683092" y="4718346"/>
            <a:ext cx="998806" cy="46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C06097A8-E187-B4E8-D414-C486593D5DE0}"/>
              </a:ext>
            </a:extLst>
          </p:cNvPr>
          <p:cNvSpPr/>
          <p:nvPr/>
        </p:nvSpPr>
        <p:spPr>
          <a:xfrm>
            <a:off x="6621298" y="2532993"/>
            <a:ext cx="956442" cy="124151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5E0E2E0F-3D07-F6F9-1F39-5E39DCC18854}"/>
              </a:ext>
            </a:extLst>
          </p:cNvPr>
          <p:cNvSpPr/>
          <p:nvPr/>
        </p:nvSpPr>
        <p:spPr>
          <a:xfrm flipH="1">
            <a:off x="660125" y="3570767"/>
            <a:ext cx="887431" cy="124151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BFB21D-09BC-D07D-598C-1AA3E1085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586" y="2883808"/>
            <a:ext cx="2657846" cy="143847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1D9DA54-6E7B-77BA-B454-02FD4D5E4B59}"/>
              </a:ext>
            </a:extLst>
          </p:cNvPr>
          <p:cNvSpPr/>
          <p:nvPr/>
        </p:nvSpPr>
        <p:spPr>
          <a:xfrm>
            <a:off x="8120685" y="3312057"/>
            <a:ext cx="1716997" cy="46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4741E6D1-9CAC-DF65-A58E-9FAEFA1FDC60}"/>
              </a:ext>
            </a:extLst>
          </p:cNvPr>
          <p:cNvSpPr/>
          <p:nvPr/>
        </p:nvSpPr>
        <p:spPr>
          <a:xfrm flipV="1">
            <a:off x="10907406" y="3582234"/>
            <a:ext cx="956442" cy="143847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424ADE-64C3-B291-6E8F-57D60BCE4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587" y="1420322"/>
            <a:ext cx="2657845" cy="1098241"/>
          </a:xfrm>
          <a:prstGeom prst="rect">
            <a:avLst/>
          </a:prstGeom>
        </p:spPr>
      </p:pic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324A4FAF-8D3A-E56C-B401-642CB53FFC38}"/>
              </a:ext>
            </a:extLst>
          </p:cNvPr>
          <p:cNvSpPr/>
          <p:nvPr/>
        </p:nvSpPr>
        <p:spPr>
          <a:xfrm flipV="1">
            <a:off x="10965552" y="1873582"/>
            <a:ext cx="956442" cy="143847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Portal 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13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3452B-4B0B-0528-84C8-1FACC6BBB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Middle section : announcements and knowledge</a:t>
            </a:r>
            <a:endParaRPr lang="en-B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E4042E-DF37-63AC-6678-981B5FC0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599" cy="120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Once following, an email will be received when new content is submitted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5424ADE-64C3-B291-6E8F-57D60BCE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72" y="2879878"/>
            <a:ext cx="2657845" cy="1098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F8B21-75FB-40FA-CE27-E3870466B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986" y="2257259"/>
            <a:ext cx="5534797" cy="234347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A945B44-4F00-535F-16B5-76A04049F5A1}"/>
              </a:ext>
            </a:extLst>
          </p:cNvPr>
          <p:cNvSpPr/>
          <p:nvPr/>
        </p:nvSpPr>
        <p:spPr>
          <a:xfrm>
            <a:off x="4018618" y="3268742"/>
            <a:ext cx="1387366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C04C855-0E3A-BFF5-1A23-520953FE67B1}"/>
              </a:ext>
            </a:extLst>
          </p:cNvPr>
          <p:cNvSpPr txBox="1">
            <a:spLocks/>
          </p:cNvSpPr>
          <p:nvPr/>
        </p:nvSpPr>
        <p:spPr>
          <a:xfrm>
            <a:off x="838199" y="5044583"/>
            <a:ext cx="10515599" cy="1203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68325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98513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8563" indent="-1682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THANK YOU FOR FOLLOWING !!!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Note : “Following” 1 specific article does only provide a notification for comment updates, and not for article updates !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Portal 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14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3452B-4B0B-0528-84C8-1FACC6BBB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Bottom section : customer documentation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B9CAC-88AA-3516-CD0A-E83C69CA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7958"/>
            <a:ext cx="9468668" cy="40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Portal 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15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3452B-4B0B-0528-84C8-1FACC6BBB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Bottom section : customer documentation</a:t>
            </a:r>
            <a:endParaRPr lang="en-B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0FC5F-03DE-27F4-FC66-64FEF951D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7" y="1339056"/>
            <a:ext cx="10515599" cy="47365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3400" dirty="0"/>
              <a:t>Here it’s possible to drill down and to download or open the document of interest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AC38D-3324-A386-D68A-C8B91360B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38" y="1832664"/>
            <a:ext cx="1846078" cy="18862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84A9CC-B41B-6156-6A80-13B0AE4E20C2}"/>
              </a:ext>
            </a:extLst>
          </p:cNvPr>
          <p:cNvSpPr/>
          <p:nvPr/>
        </p:nvSpPr>
        <p:spPr>
          <a:xfrm>
            <a:off x="1995431" y="2963949"/>
            <a:ext cx="1716713" cy="422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9BF163-0D3F-0DF1-0DF0-3F95D7D7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38" y="3961303"/>
            <a:ext cx="7346612" cy="1648088"/>
          </a:xfrm>
          <a:prstGeom prst="rect">
            <a:avLst/>
          </a:prstGeom>
        </p:spPr>
      </p:pic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315C6B9D-ACAE-36C3-DD96-07C7206E1217}"/>
              </a:ext>
            </a:extLst>
          </p:cNvPr>
          <p:cNvSpPr/>
          <p:nvPr/>
        </p:nvSpPr>
        <p:spPr>
          <a:xfrm flipH="1">
            <a:off x="1152523" y="3250431"/>
            <a:ext cx="713402" cy="113433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17E65D-0DDD-6ABF-B98F-8910B4C4ACDA}"/>
              </a:ext>
            </a:extLst>
          </p:cNvPr>
          <p:cNvSpPr/>
          <p:nvPr/>
        </p:nvSpPr>
        <p:spPr>
          <a:xfrm>
            <a:off x="8362950" y="4630824"/>
            <a:ext cx="787811" cy="422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801523-89BA-2B87-202A-5913023D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248" y="2216130"/>
            <a:ext cx="1562059" cy="1514435"/>
          </a:xfrm>
          <a:prstGeom prst="rect">
            <a:avLst/>
          </a:prstGeom>
        </p:spPr>
      </p:pic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E349664C-3D8B-47C7-9680-85948074AECE}"/>
              </a:ext>
            </a:extLst>
          </p:cNvPr>
          <p:cNvSpPr/>
          <p:nvPr/>
        </p:nvSpPr>
        <p:spPr>
          <a:xfrm flipV="1">
            <a:off x="9493544" y="3250431"/>
            <a:ext cx="667916" cy="105076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06428D-5523-1970-1EF1-822F9417812C}"/>
              </a:ext>
            </a:extLst>
          </p:cNvPr>
          <p:cNvSpPr/>
          <p:nvPr/>
        </p:nvSpPr>
        <p:spPr>
          <a:xfrm>
            <a:off x="7783360" y="3165367"/>
            <a:ext cx="875157" cy="422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8C65D8C-1CB1-CF9E-C1B8-FF9F33DBE217}"/>
              </a:ext>
            </a:extLst>
          </p:cNvPr>
          <p:cNvSpPr txBox="1">
            <a:spLocks/>
          </p:cNvSpPr>
          <p:nvPr/>
        </p:nvSpPr>
        <p:spPr>
          <a:xfrm>
            <a:off x="838199" y="5662557"/>
            <a:ext cx="10515599" cy="473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68325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98513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8563" indent="-1682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400" dirty="0"/>
              <a:t>Note : only 1 document can be opened or loaded at the same time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7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149004-9C62-5892-BCBF-91D2A2A2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2BB46-B1FF-E0AA-1BAA-E8AB9232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C51AB-1750-EEF9-E828-35A95278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735C95-393E-A929-6BE4-6F1DDB1D8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Motive support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3518CC-D30A-A58B-BF19-1B208703C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support@motive.com</a:t>
            </a:r>
          </a:p>
        </p:txBody>
      </p:sp>
    </p:spTree>
    <p:extLst>
      <p:ext uri="{BB962C8B-B14F-4D97-AF65-F5344CB8AC3E}">
        <p14:creationId xmlns:p14="http://schemas.microsoft.com/office/powerpoint/2010/main" val="42217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BF7B1-9172-26D5-8444-064D2A16E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Motive Support Portal purpose :</a:t>
            </a:r>
          </a:p>
          <a:p>
            <a:r>
              <a:rPr lang="en-GB" dirty="0"/>
              <a:t>(maintenance) Ticket creation and follow up for customers that have a direct contract with Motive.</a:t>
            </a:r>
            <a:br>
              <a:rPr lang="en-GB" dirty="0"/>
            </a:br>
            <a:r>
              <a:rPr lang="en-GB" dirty="0"/>
              <a:t>This includes managed services tasks for the Motive hosted services team as well.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Note : for Nokia contracts the Nokia portal </a:t>
            </a: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https://customer.nokia.com/support/s/</a:t>
            </a:r>
            <a:r>
              <a:rPr lang="en-GB" dirty="0"/>
              <a:t> is can still be used but we encourage making a switch over to Motive’s Zendesk already.</a:t>
            </a:r>
            <a:br>
              <a:rPr lang="en-GB" dirty="0"/>
            </a:br>
            <a:endParaRPr lang="en-GB" dirty="0"/>
          </a:p>
          <a:p>
            <a:r>
              <a:rPr lang="en-GB" dirty="0"/>
              <a:t>Access to Motive product documentation.</a:t>
            </a:r>
          </a:p>
          <a:p>
            <a:r>
              <a:rPr lang="en-GB" dirty="0"/>
              <a:t>Access to Product Lifecycle and other types of alerts.</a:t>
            </a:r>
          </a:p>
          <a:p>
            <a:r>
              <a:rPr lang="en-GB" dirty="0"/>
              <a:t>Access to Knowledge Articles once published.</a:t>
            </a:r>
          </a:p>
          <a:p>
            <a:r>
              <a:rPr lang="en-GB" dirty="0"/>
              <a:t>A possibility to receive Motive SW download links after creating a ticket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8A5C31-93F9-4E7B-5809-706450833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Motive Support Portal  : </a:t>
            </a:r>
            <a:r>
              <a:rPr lang="en-GB" dirty="0">
                <a:hlinkClick r:id="rId3"/>
              </a:rPr>
              <a:t>https://motive.zendesk.com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43866-6CB3-D00A-AE2B-0172166112FA}"/>
              </a:ext>
            </a:extLst>
          </p:cNvPr>
          <p:cNvSpPr/>
          <p:nvPr/>
        </p:nvSpPr>
        <p:spPr>
          <a:xfrm>
            <a:off x="838199" y="2676088"/>
            <a:ext cx="10023505" cy="752912"/>
          </a:xfrm>
          <a:prstGeom prst="rect">
            <a:avLst/>
          </a:prstGeom>
          <a:solidFill>
            <a:srgbClr val="2B959A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060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8203-C4ED-91DB-7502-D82FA9F5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request access?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7F532-34C7-E976-FCF2-EFCBEF99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06494-5D42-0140-7AC6-6B2A49722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Open link and fill in the form</a:t>
            </a:r>
            <a:br>
              <a:rPr lang="en-GB" dirty="0"/>
            </a:b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motive.zendesk.com Access Request form</a:t>
            </a:r>
            <a:endParaRPr lang="en-GB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800" dirty="0"/>
              <a:t>Submit the form</a:t>
            </a:r>
          </a:p>
          <a:p>
            <a:endParaRPr lang="en-US" sz="18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977777-1408-9ECA-1346-0A70CCC5E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98C2AE-7253-B8D8-BCC6-578391FBE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1351"/>
            <a:ext cx="5388920" cy="3915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84CB49-3F70-16E4-C148-5D0208A64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76850"/>
            <a:ext cx="5385955" cy="1401224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CD97D6F-B096-379D-8AFF-DBB71BF81A18}"/>
              </a:ext>
            </a:extLst>
          </p:cNvPr>
          <p:cNvSpPr/>
          <p:nvPr/>
        </p:nvSpPr>
        <p:spPr>
          <a:xfrm>
            <a:off x="3097789" y="4295775"/>
            <a:ext cx="866775" cy="6953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87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BF7B1-9172-26D5-8444-064D2A16E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Once the Motive welcome centre processed the request, </a:t>
            </a:r>
          </a:p>
          <a:p>
            <a:pPr marL="0" indent="0">
              <a:buNone/>
            </a:pPr>
            <a:r>
              <a:rPr lang="en-GB" dirty="0"/>
              <a:t>a Motive Zendesk registration email will be received.</a:t>
            </a:r>
          </a:p>
          <a:p>
            <a:pPr marL="0" indent="0">
              <a:buNone/>
            </a:pPr>
            <a:r>
              <a:rPr lang="en-GB" dirty="0"/>
              <a:t>Follow the link and create a password.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31431-5EB8-7B38-2408-3A6F13FE2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77" y="2935343"/>
            <a:ext cx="5411599" cy="230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0E1E1-00FD-32B7-ED39-E7BB9B9B4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907" y="902989"/>
            <a:ext cx="2597615" cy="434130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3452B-4B0B-0528-84C8-1FACC6BBB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Registration email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535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8203-C4ED-91DB-7502-D82FA9F5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728" y="448056"/>
            <a:ext cx="4005072" cy="504444"/>
          </a:xfrm>
        </p:spPr>
        <p:txBody>
          <a:bodyPr/>
          <a:lstStyle/>
          <a:p>
            <a:r>
              <a:rPr lang="en-GB" dirty="0"/>
              <a:t>First login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7F532-34C7-E976-FCF2-EFCBEF99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06494-5D42-0140-7AC6-6B2A49722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8728" y="1146188"/>
            <a:ext cx="4005072" cy="401269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Once the password is created and logged in, the portal will be opened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977777-1408-9ECA-1346-0A70CCC5E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831933-D5A1-247B-74E5-5960411BA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7" y="574297"/>
            <a:ext cx="6617132" cy="45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8203-C4ED-91DB-7502-D82FA9F5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728" y="448056"/>
            <a:ext cx="4005072" cy="504444"/>
          </a:xfrm>
        </p:spPr>
        <p:txBody>
          <a:bodyPr/>
          <a:lstStyle/>
          <a:p>
            <a:r>
              <a:rPr lang="en-GB" dirty="0"/>
              <a:t>Future Logins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7F532-34C7-E976-FCF2-EFCBEF99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06494-5D42-0140-7AC6-6B2A49722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8728" y="1146188"/>
            <a:ext cx="4005072" cy="401269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Access the portal through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https://motive.zendesk.com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Important :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the login page shows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“Switch to customer sign-in” 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then click that link first until it displays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“Switch to agent sign-in”</a:t>
            </a:r>
          </a:p>
          <a:p>
            <a:pPr marL="0" indent="0">
              <a:buNone/>
            </a:pPr>
            <a:endParaRPr lang="en-US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977777-1408-9ECA-1346-0A70CCC5E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MOTIVE INTERNAL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DD6F03-B407-75D9-DFC2-F63DD8292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98" y="107792"/>
            <a:ext cx="2968341" cy="3153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DC2BCA-9616-98FE-6595-CB8F5B1A6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915" y="3298567"/>
            <a:ext cx="3056839" cy="32825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3732F0-668E-50C1-2A79-5D8D891270C9}"/>
              </a:ext>
            </a:extLst>
          </p:cNvPr>
          <p:cNvSpPr txBox="1"/>
          <p:nvPr/>
        </p:nvSpPr>
        <p:spPr>
          <a:xfrm>
            <a:off x="3674378" y="64155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69721-32E5-20F2-5AAE-F471B4DED25F}"/>
              </a:ext>
            </a:extLst>
          </p:cNvPr>
          <p:cNvSpPr txBox="1"/>
          <p:nvPr/>
        </p:nvSpPr>
        <p:spPr>
          <a:xfrm>
            <a:off x="1779864" y="3813991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ok</a:t>
            </a:r>
            <a:endParaRPr lang="en-BE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0ECA9B-C86E-8D69-FEB7-E4326530AE63}"/>
              </a:ext>
            </a:extLst>
          </p:cNvPr>
          <p:cNvCxnSpPr>
            <a:cxnSpLocks/>
          </p:cNvCxnSpPr>
          <p:nvPr/>
        </p:nvCxnSpPr>
        <p:spPr>
          <a:xfrm flipH="1">
            <a:off x="2457974" y="826221"/>
            <a:ext cx="10139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B16B89-0DF8-F33F-D1E7-046C2E22860A}"/>
              </a:ext>
            </a:extLst>
          </p:cNvPr>
          <p:cNvCxnSpPr/>
          <p:nvPr/>
        </p:nvCxnSpPr>
        <p:spPr>
          <a:xfrm>
            <a:off x="2776756" y="3998657"/>
            <a:ext cx="1426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BF7B1-9172-26D5-8444-064D2A16E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Motive Welcome Centre is available 24x7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in case of issues with registration?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7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3452B-4B0B-0528-84C8-1FACC6BBB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the Motive Welcome Centre and explain your case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24427-C72C-C3DB-7670-556D3B4C7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078" y="2745379"/>
            <a:ext cx="5223844" cy="17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BF7B1-9172-26D5-8444-064D2A16E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Note : outages must be raised by phone only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Portal 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8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3452B-4B0B-0528-84C8-1FACC6BBB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Top section : support requests</a:t>
            </a: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75A9D-E0D5-C93F-0152-7497A01D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6105"/>
            <a:ext cx="5546301" cy="2936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340B60-1F43-1394-18CC-03A48B90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7505700" y="7306"/>
            <a:ext cx="4686300" cy="68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F52FE8-5BB8-58C6-13AD-36B82375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Portal 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57F6-1326-957A-BE7F-E3509A6F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MOTIVE INTERNAL USE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63221-0E10-03D7-9069-0237B42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7EE3-6AEC-40B0-904A-91F640329168}" type="slidenum">
              <a:rPr lang="en-US" smtClean="0"/>
              <a:t>9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3452B-4B0B-0528-84C8-1FACC6BBB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499" y="602416"/>
            <a:ext cx="6274671" cy="457200"/>
          </a:xfrm>
        </p:spPr>
        <p:txBody>
          <a:bodyPr/>
          <a:lstStyle/>
          <a:p>
            <a:r>
              <a:rPr lang="en-US" dirty="0"/>
              <a:t>Top section : support requests through the Portal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444AA-D194-CA93-E7E3-D83E647E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96" y="1233500"/>
            <a:ext cx="3425877" cy="1150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5DB39E-4CD6-3040-84CA-531D60B67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96" y="2704922"/>
            <a:ext cx="3425877" cy="1533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8FD57-274A-5D24-E70B-144F68033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71822"/>
            <a:ext cx="3439996" cy="103251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F86907-47BB-82F3-4966-A24D5B59477F}"/>
              </a:ext>
            </a:extLst>
          </p:cNvPr>
          <p:cNvSpPr txBox="1">
            <a:spLocks/>
          </p:cNvSpPr>
          <p:nvPr/>
        </p:nvSpPr>
        <p:spPr>
          <a:xfrm>
            <a:off x="5270320" y="1323213"/>
            <a:ext cx="6274670" cy="4436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8325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98513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98563" indent="-1682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Fill in the complete form and press “submit”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Subject : a 1-line problem description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Description : full description of the request, including what was already tried.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Priority : read as “severity”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Product : the product that support is needed 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Type : indicate if it’s an incident/question/task/problem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Environment : production or lab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Support type : indicate if it’s technical support or a managed services type contract.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Sw</a:t>
            </a: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release : the software 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Motive hosted deployment : only ticket this box when the solution is hosted by Motive hosted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Attachments : any relevant logs / screenshots etc. that help with the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1344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Page">
  <a:themeElements>
    <a:clrScheme name="Motive Palette">
      <a:dk1>
        <a:sysClr val="windowText" lastClr="000000"/>
      </a:dk1>
      <a:lt1>
        <a:sysClr val="window" lastClr="FFFFFF"/>
      </a:lt1>
      <a:dk2>
        <a:srgbClr val="001422"/>
      </a:dk2>
      <a:lt2>
        <a:srgbClr val="AEC3CE"/>
      </a:lt2>
      <a:accent1>
        <a:srgbClr val="2B959A"/>
      </a:accent1>
      <a:accent2>
        <a:srgbClr val="F3823E"/>
      </a:accent2>
      <a:accent3>
        <a:srgbClr val="6DBF7D"/>
      </a:accent3>
      <a:accent4>
        <a:srgbClr val="FEE675"/>
      </a:accent4>
      <a:accent5>
        <a:srgbClr val="61899F"/>
      </a:accent5>
      <a:accent6>
        <a:srgbClr val="4EA72E"/>
      </a:accent6>
      <a:hlink>
        <a:srgbClr val="467886"/>
      </a:hlink>
      <a:folHlink>
        <a:srgbClr val="7882B4"/>
      </a:folHlink>
    </a:clrScheme>
    <a:fontScheme name="Custom 3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Content Layouts">
  <a:themeElements>
    <a:clrScheme name="Motive Palette">
      <a:dk1>
        <a:sysClr val="windowText" lastClr="000000"/>
      </a:dk1>
      <a:lt1>
        <a:sysClr val="window" lastClr="FFFFFF"/>
      </a:lt1>
      <a:dk2>
        <a:srgbClr val="001422"/>
      </a:dk2>
      <a:lt2>
        <a:srgbClr val="AEC3CE"/>
      </a:lt2>
      <a:accent1>
        <a:srgbClr val="2B959A"/>
      </a:accent1>
      <a:accent2>
        <a:srgbClr val="F3823E"/>
      </a:accent2>
      <a:accent3>
        <a:srgbClr val="6DBF7D"/>
      </a:accent3>
      <a:accent4>
        <a:srgbClr val="FEE675"/>
      </a:accent4>
      <a:accent5>
        <a:srgbClr val="61899F"/>
      </a:accent5>
      <a:accent6>
        <a:srgbClr val="4EA72E"/>
      </a:accent6>
      <a:hlink>
        <a:srgbClr val="467886"/>
      </a:hlink>
      <a:folHlink>
        <a:srgbClr val="7882B4"/>
      </a:folHlink>
    </a:clrScheme>
    <a:fontScheme name="Custom 3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ay Content Layouts">
  <a:themeElements>
    <a:clrScheme name="Motive Palette">
      <a:dk1>
        <a:sysClr val="windowText" lastClr="000000"/>
      </a:dk1>
      <a:lt1>
        <a:sysClr val="window" lastClr="FFFFFF"/>
      </a:lt1>
      <a:dk2>
        <a:srgbClr val="001422"/>
      </a:dk2>
      <a:lt2>
        <a:srgbClr val="AEC3CE"/>
      </a:lt2>
      <a:accent1>
        <a:srgbClr val="2B959A"/>
      </a:accent1>
      <a:accent2>
        <a:srgbClr val="F3823E"/>
      </a:accent2>
      <a:accent3>
        <a:srgbClr val="6DBF7D"/>
      </a:accent3>
      <a:accent4>
        <a:srgbClr val="FEE675"/>
      </a:accent4>
      <a:accent5>
        <a:srgbClr val="61899F"/>
      </a:accent5>
      <a:accent6>
        <a:srgbClr val="4EA72E"/>
      </a:accent6>
      <a:hlink>
        <a:srgbClr val="467886"/>
      </a:hlink>
      <a:folHlink>
        <a:srgbClr val="7882B4"/>
      </a:folHlink>
    </a:clrScheme>
    <a:fontScheme name="Custom 3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ck Content Layouts">
  <a:themeElements>
    <a:clrScheme name="Motive Palette">
      <a:dk1>
        <a:sysClr val="windowText" lastClr="000000"/>
      </a:dk1>
      <a:lt1>
        <a:sysClr val="window" lastClr="FFFFFF"/>
      </a:lt1>
      <a:dk2>
        <a:srgbClr val="001422"/>
      </a:dk2>
      <a:lt2>
        <a:srgbClr val="AEC3CE"/>
      </a:lt2>
      <a:accent1>
        <a:srgbClr val="2B959A"/>
      </a:accent1>
      <a:accent2>
        <a:srgbClr val="F3823E"/>
      </a:accent2>
      <a:accent3>
        <a:srgbClr val="6DBF7D"/>
      </a:accent3>
      <a:accent4>
        <a:srgbClr val="FEE675"/>
      </a:accent4>
      <a:accent5>
        <a:srgbClr val="61899F"/>
      </a:accent5>
      <a:accent6>
        <a:srgbClr val="4EA72E"/>
      </a:accent6>
      <a:hlink>
        <a:srgbClr val="467886"/>
      </a:hlink>
      <a:folHlink>
        <a:srgbClr val="7882B4"/>
      </a:folHlink>
    </a:clrScheme>
    <a:fontScheme name="Custom 3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al Content Layouts">
  <a:themeElements>
    <a:clrScheme name="Motive Palette">
      <a:dk1>
        <a:sysClr val="windowText" lastClr="000000"/>
      </a:dk1>
      <a:lt1>
        <a:sysClr val="window" lastClr="FFFFFF"/>
      </a:lt1>
      <a:dk2>
        <a:srgbClr val="001422"/>
      </a:dk2>
      <a:lt2>
        <a:srgbClr val="AEC3CE"/>
      </a:lt2>
      <a:accent1>
        <a:srgbClr val="2B959A"/>
      </a:accent1>
      <a:accent2>
        <a:srgbClr val="F3823E"/>
      </a:accent2>
      <a:accent3>
        <a:srgbClr val="6DBF7D"/>
      </a:accent3>
      <a:accent4>
        <a:srgbClr val="FEE675"/>
      </a:accent4>
      <a:accent5>
        <a:srgbClr val="61899F"/>
      </a:accent5>
      <a:accent6>
        <a:srgbClr val="4EA72E"/>
      </a:accent6>
      <a:hlink>
        <a:srgbClr val="467886"/>
      </a:hlink>
      <a:folHlink>
        <a:srgbClr val="7882B4"/>
      </a:folHlink>
    </a:clrScheme>
    <a:fontScheme name="Custom 3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apter or End Slide">
  <a:themeElements>
    <a:clrScheme name="Motive Palette">
      <a:dk1>
        <a:sysClr val="windowText" lastClr="000000"/>
      </a:dk1>
      <a:lt1>
        <a:sysClr val="window" lastClr="FFFFFF"/>
      </a:lt1>
      <a:dk2>
        <a:srgbClr val="001422"/>
      </a:dk2>
      <a:lt2>
        <a:srgbClr val="AEC3CE"/>
      </a:lt2>
      <a:accent1>
        <a:srgbClr val="2B959A"/>
      </a:accent1>
      <a:accent2>
        <a:srgbClr val="F3823E"/>
      </a:accent2>
      <a:accent3>
        <a:srgbClr val="6DBF7D"/>
      </a:accent3>
      <a:accent4>
        <a:srgbClr val="FEE675"/>
      </a:accent4>
      <a:accent5>
        <a:srgbClr val="61899F"/>
      </a:accent5>
      <a:accent6>
        <a:srgbClr val="4EA72E"/>
      </a:accent6>
      <a:hlink>
        <a:srgbClr val="467886"/>
      </a:hlink>
      <a:folHlink>
        <a:srgbClr val="7882B4"/>
      </a:folHlink>
    </a:clrScheme>
    <a:fontScheme name="Custom 3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xtra Layout - white">
  <a:themeElements>
    <a:clrScheme name="Motive Palette">
      <a:dk1>
        <a:sysClr val="windowText" lastClr="000000"/>
      </a:dk1>
      <a:lt1>
        <a:sysClr val="window" lastClr="FFFFFF"/>
      </a:lt1>
      <a:dk2>
        <a:srgbClr val="001422"/>
      </a:dk2>
      <a:lt2>
        <a:srgbClr val="AEC3CE"/>
      </a:lt2>
      <a:accent1>
        <a:srgbClr val="2B959A"/>
      </a:accent1>
      <a:accent2>
        <a:srgbClr val="F3823E"/>
      </a:accent2>
      <a:accent3>
        <a:srgbClr val="6DBF7D"/>
      </a:accent3>
      <a:accent4>
        <a:srgbClr val="FEE675"/>
      </a:accent4>
      <a:accent5>
        <a:srgbClr val="61899F"/>
      </a:accent5>
      <a:accent6>
        <a:srgbClr val="4EA72E"/>
      </a:accent6>
      <a:hlink>
        <a:srgbClr val="467886"/>
      </a:hlink>
      <a:folHlink>
        <a:srgbClr val="7882B4"/>
      </a:folHlink>
    </a:clrScheme>
    <a:fontScheme name="Custom 3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xtra layout - Gray">
  <a:themeElements>
    <a:clrScheme name="Motive Palette">
      <a:dk1>
        <a:sysClr val="windowText" lastClr="000000"/>
      </a:dk1>
      <a:lt1>
        <a:sysClr val="window" lastClr="FFFFFF"/>
      </a:lt1>
      <a:dk2>
        <a:srgbClr val="001422"/>
      </a:dk2>
      <a:lt2>
        <a:srgbClr val="AEC3CE"/>
      </a:lt2>
      <a:accent1>
        <a:srgbClr val="2B959A"/>
      </a:accent1>
      <a:accent2>
        <a:srgbClr val="F3823E"/>
      </a:accent2>
      <a:accent3>
        <a:srgbClr val="6DBF7D"/>
      </a:accent3>
      <a:accent4>
        <a:srgbClr val="FEE675"/>
      </a:accent4>
      <a:accent5>
        <a:srgbClr val="61899F"/>
      </a:accent5>
      <a:accent6>
        <a:srgbClr val="4EA72E"/>
      </a:accent6>
      <a:hlink>
        <a:srgbClr val="467886"/>
      </a:hlink>
      <a:folHlink>
        <a:srgbClr val="7882B4"/>
      </a:folHlink>
    </a:clrScheme>
    <a:fontScheme name="Custom 3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ACD8BE0DD31448290EB50820B0143" ma:contentTypeVersion="14" ma:contentTypeDescription="Create a new document." ma:contentTypeScope="" ma:versionID="dbe2d8b24f24d9fdfb41a5d374da575b">
  <xsd:schema xmlns:xsd="http://www.w3.org/2001/XMLSchema" xmlns:xs="http://www.w3.org/2001/XMLSchema" xmlns:p="http://schemas.microsoft.com/office/2006/metadata/properties" xmlns:ns2="22176e78-c824-4629-90fc-62504ddcac02" xmlns:ns3="46b7ee1b-5a66-4f49-bc59-366dc1a99d51" targetNamespace="http://schemas.microsoft.com/office/2006/metadata/properties" ma:root="true" ma:fieldsID="1fc2926db9f833c20ee9049c49ce7967" ns2:_="" ns3:_="">
    <xsd:import namespace="22176e78-c824-4629-90fc-62504ddcac02"/>
    <xsd:import namespace="46b7ee1b-5a66-4f49-bc59-366dc1a99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76e78-c824-4629-90fc-62504ddca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62b2ec4-930f-4a85-b910-71ede5566c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7ee1b-5a66-4f49-bc59-366dc1a99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247b77d-2ed7-429a-9db1-c95e0255ff61}" ma:internalName="TaxCatchAll" ma:showField="CatchAllData" ma:web="46b7ee1b-5a66-4f49-bc59-366dc1a99d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176e78-c824-4629-90fc-62504ddcac02">
      <Terms xmlns="http://schemas.microsoft.com/office/infopath/2007/PartnerControls"/>
    </lcf76f155ced4ddcb4097134ff3c332f>
    <TaxCatchAll xmlns="46b7ee1b-5a66-4f49-bc59-366dc1a99d51" xsi:nil="true"/>
  </documentManagement>
</p:properties>
</file>

<file path=customXml/itemProps1.xml><?xml version="1.0" encoding="utf-8"?>
<ds:datastoreItem xmlns:ds="http://schemas.openxmlformats.org/officeDocument/2006/customXml" ds:itemID="{883B88A0-54BE-40FD-AE46-F15193A41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54DAF4-64D7-498D-B541-75EE15D55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76e78-c824-4629-90fc-62504ddcac02"/>
    <ds:schemaRef ds:uri="46b7ee1b-5a66-4f49-bc59-366dc1a99d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8B919E-9039-4484-BC70-3CE89AA1E48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2176e78-c824-4629-90fc-62504ddcac02"/>
    <ds:schemaRef ds:uri="http://www.w3.org/XML/1998/namespace"/>
    <ds:schemaRef ds:uri="http://purl.org/dc/dcmitype/"/>
    <ds:schemaRef ds:uri="http://schemas.microsoft.com/office/infopath/2007/PartnerControls"/>
    <ds:schemaRef ds:uri="46b7ee1b-5a66-4f49-bc59-366dc1a99d51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19312</TotalTime>
  <Words>695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Aptos</vt:lpstr>
      <vt:lpstr>Arial</vt:lpstr>
      <vt:lpstr>Calibri</vt:lpstr>
      <vt:lpstr>Century Gothic</vt:lpstr>
      <vt:lpstr>Neue Haas Grotesk Text Pro</vt:lpstr>
      <vt:lpstr>Title Page</vt:lpstr>
      <vt:lpstr>White Content Layouts</vt:lpstr>
      <vt:lpstr>Gray Content Layouts</vt:lpstr>
      <vt:lpstr>Black Content Layouts</vt:lpstr>
      <vt:lpstr>Teal Content Layouts</vt:lpstr>
      <vt:lpstr>Chapter or End Slide</vt:lpstr>
      <vt:lpstr>Extra Layout - white</vt:lpstr>
      <vt:lpstr>Extra layout - Gray</vt:lpstr>
      <vt:lpstr>Motive Support Portal</vt:lpstr>
      <vt:lpstr>Introduction</vt:lpstr>
      <vt:lpstr>How to request access?</vt:lpstr>
      <vt:lpstr>First Access</vt:lpstr>
      <vt:lpstr>First login</vt:lpstr>
      <vt:lpstr>Future Logins</vt:lpstr>
      <vt:lpstr>What to do in case of issues with registration?</vt:lpstr>
      <vt:lpstr>Portal highlights</vt:lpstr>
      <vt:lpstr>Portal highlights</vt:lpstr>
      <vt:lpstr>Portal highlights</vt:lpstr>
      <vt:lpstr>Portal highlights</vt:lpstr>
      <vt:lpstr>Portal highlights</vt:lpstr>
      <vt:lpstr>Portal highlights</vt:lpstr>
      <vt:lpstr>Portal highlights</vt:lpstr>
      <vt:lpstr>Portal highlights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Brickmeier, Jim (EXT - US/Alpharetta)</dc:creator>
  <cp:lastModifiedBy>Jo Gys</cp:lastModifiedBy>
  <cp:revision>393</cp:revision>
  <dcterms:created xsi:type="dcterms:W3CDTF">2018-09-25T00:39:26Z</dcterms:created>
  <dcterms:modified xsi:type="dcterms:W3CDTF">2025-05-21T13:15:32Z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0x01010065EACD8BE0DD31448290EB50820B0143</vt:lpwstr>
  </property>
</Properties>
</file>